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9"/>
  </p:notesMasterIdLst>
  <p:sldIdLst>
    <p:sldId id="257" r:id="rId3"/>
    <p:sldId id="612" r:id="rId4"/>
    <p:sldId id="732" r:id="rId5"/>
    <p:sldId id="733" r:id="rId6"/>
    <p:sldId id="736" r:id="rId7"/>
    <p:sldId id="735" r:id="rId8"/>
    <p:sldId id="734" r:id="rId9"/>
    <p:sldId id="737" r:id="rId10"/>
    <p:sldId id="739" r:id="rId11"/>
    <p:sldId id="738" r:id="rId12"/>
    <p:sldId id="744" r:id="rId13"/>
    <p:sldId id="740" r:id="rId14"/>
    <p:sldId id="741" r:id="rId15"/>
    <p:sldId id="749" r:id="rId16"/>
    <p:sldId id="742" r:id="rId17"/>
    <p:sldId id="745" r:id="rId18"/>
    <p:sldId id="743" r:id="rId19"/>
    <p:sldId id="746" r:id="rId20"/>
    <p:sldId id="747" r:id="rId21"/>
    <p:sldId id="748" r:id="rId22"/>
    <p:sldId id="750" r:id="rId23"/>
    <p:sldId id="751" r:id="rId24"/>
    <p:sldId id="752" r:id="rId25"/>
    <p:sldId id="757" r:id="rId26"/>
    <p:sldId id="753" r:id="rId27"/>
    <p:sldId id="754" r:id="rId28"/>
    <p:sldId id="755" r:id="rId29"/>
    <p:sldId id="756" r:id="rId30"/>
    <p:sldId id="758" r:id="rId31"/>
    <p:sldId id="759" r:id="rId32"/>
    <p:sldId id="760" r:id="rId33"/>
    <p:sldId id="762" r:id="rId34"/>
    <p:sldId id="761" r:id="rId35"/>
    <p:sldId id="763" r:id="rId36"/>
    <p:sldId id="764" r:id="rId37"/>
    <p:sldId id="76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BB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13B39A-38D1-0F40-A299-67A0D2958049}" v="2240" dt="2022-08-02T07:31:43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6327"/>
  </p:normalViewPr>
  <p:slideViewPr>
    <p:cSldViewPr snapToGrid="0" showGuides="1">
      <p:cViewPr varScale="1">
        <p:scale>
          <a:sx n="152" d="100"/>
          <a:sy n="152" d="100"/>
        </p:scale>
        <p:origin x="21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shfiqul Anwar Siraji" userId="1eaa235c-956f-4a73-a768-cbf9be7c70cb" providerId="ADAL" clId="{7013B39A-38D1-0F40-A299-67A0D2958049}"/>
    <pc:docChg chg="undo custSel addSld delSld modSld sldOrd">
      <pc:chgData name="Mushfiqul Anwar Siraji" userId="1eaa235c-956f-4a73-a768-cbf9be7c70cb" providerId="ADAL" clId="{7013B39A-38D1-0F40-A299-67A0D2958049}" dt="2022-08-02T07:31:43.223" v="6711"/>
      <pc:docMkLst>
        <pc:docMk/>
      </pc:docMkLst>
      <pc:sldChg chg="addSp delSp modSp mod">
        <pc:chgData name="Mushfiqul Anwar Siraji" userId="1eaa235c-956f-4a73-a768-cbf9be7c70cb" providerId="ADAL" clId="{7013B39A-38D1-0F40-A299-67A0D2958049}" dt="2022-08-01T14:50:29.429" v="6519" actId="6549"/>
        <pc:sldMkLst>
          <pc:docMk/>
          <pc:sldMk cId="2333593153" sldId="257"/>
        </pc:sldMkLst>
        <pc:spChg chg="mo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2" creationId="{A71BD37A-130B-B63C-C77C-84913734BD9C}"/>
          </ac:spMkLst>
        </pc:spChg>
        <pc:spChg chg="mod">
          <ac:chgData name="Mushfiqul Anwar Siraji" userId="1eaa235c-956f-4a73-a768-cbf9be7c70cb" providerId="ADAL" clId="{7013B39A-38D1-0F40-A299-67A0D2958049}" dt="2022-08-01T14:50:29.429" v="6519" actId="6549"/>
          <ac:spMkLst>
            <pc:docMk/>
            <pc:sldMk cId="2333593153" sldId="257"/>
            <ac:spMk id="3" creationId="{55480D24-2EB2-7FAE-7FE1-E615C1D1A7AE}"/>
          </ac:spMkLst>
        </pc:spChg>
        <pc:spChg chg="add mod">
          <ac:chgData name="Mushfiqul Anwar Siraji" userId="1eaa235c-956f-4a73-a768-cbf9be7c70cb" providerId="ADAL" clId="{7013B39A-38D1-0F40-A299-67A0D2958049}" dt="2022-08-01T13:00:52.748" v="4691" actId="2711"/>
          <ac:spMkLst>
            <pc:docMk/>
            <pc:sldMk cId="2333593153" sldId="257"/>
            <ac:spMk id="11" creationId="{AEAD579B-3199-D595-1AB9-DC38401A755B}"/>
          </ac:spMkLst>
        </pc:spChg>
        <pc:spChg chg="add del mod">
          <ac:chgData name="Mushfiqul Anwar Siraji" userId="1eaa235c-956f-4a73-a768-cbf9be7c70cb" providerId="ADAL" clId="{7013B39A-38D1-0F40-A299-67A0D2958049}" dt="2022-08-01T13:00:37.534" v="4690" actId="478"/>
          <ac:spMkLst>
            <pc:docMk/>
            <pc:sldMk cId="2333593153" sldId="257"/>
            <ac:spMk id="12" creationId="{63DBBD43-D9CD-6C25-E063-C669A304C9C9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15" creationId="{6F5A5072-7B47-4D32-B52A-4EBBF590B8A5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17" creationId="{9715DAF0-AE1B-46C9-8A6B-DB2AA05AB91D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19" creationId="{6016219D-510E-4184-9090-6D5578A87BD1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21" creationId="{AFF4A713-7B75-4B21-90D7-5AB19547C728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23" creationId="{DC631C0B-6DA6-4E57-8231-CE32B3434A7E}"/>
          </ac:spMkLst>
        </pc:spChg>
        <pc:spChg chg="add">
          <ac:chgData name="Mushfiqul Anwar Siraji" userId="1eaa235c-956f-4a73-a768-cbf9be7c70cb" providerId="ADAL" clId="{7013B39A-38D1-0F40-A299-67A0D2958049}" dt="2022-08-01T12:59:37.543" v="4675" actId="26606"/>
          <ac:spMkLst>
            <pc:docMk/>
            <pc:sldMk cId="2333593153" sldId="257"/>
            <ac:spMk id="25" creationId="{C29501E6-A978-4A61-9689-9085AF97A53A}"/>
          </ac:spMkLst>
        </pc:spChg>
        <pc:picChg chg="del">
          <ac:chgData name="Mushfiqul Anwar Siraji" userId="1eaa235c-956f-4a73-a768-cbf9be7c70cb" providerId="ADAL" clId="{7013B39A-38D1-0F40-A299-67A0D2958049}" dt="2022-08-01T12:57:18.713" v="4668" actId="478"/>
          <ac:picMkLst>
            <pc:docMk/>
            <pc:sldMk cId="2333593153" sldId="257"/>
            <ac:picMk id="4" creationId="{4CA35331-3E4A-6E55-56E3-EE19D0FA9196}"/>
          </ac:picMkLst>
        </pc:picChg>
        <pc:picChg chg="del">
          <ac:chgData name="Mushfiqul Anwar Siraji" userId="1eaa235c-956f-4a73-a768-cbf9be7c70cb" providerId="ADAL" clId="{7013B39A-38D1-0F40-A299-67A0D2958049}" dt="2022-08-01T12:59:27.302" v="4673" actId="478"/>
          <ac:picMkLst>
            <pc:docMk/>
            <pc:sldMk cId="2333593153" sldId="257"/>
            <ac:picMk id="6" creationId="{AF108C11-67C1-71F4-FC3C-D00D81C68CE6}"/>
          </ac:picMkLst>
        </pc:picChg>
        <pc:picChg chg="add del mod">
          <ac:chgData name="Mushfiqul Anwar Siraji" userId="1eaa235c-956f-4a73-a768-cbf9be7c70cb" providerId="ADAL" clId="{7013B39A-38D1-0F40-A299-67A0D2958049}" dt="2022-08-01T12:59:32.122" v="4674" actId="478"/>
          <ac:picMkLst>
            <pc:docMk/>
            <pc:sldMk cId="2333593153" sldId="257"/>
            <ac:picMk id="8" creationId="{3925B3A5-8534-0C3D-E735-B35BCAF5C3E4}"/>
          </ac:picMkLst>
        </pc:picChg>
      </pc:sldChg>
      <pc:sldChg chg="addSp delSp modSp mod delAnim modAnim">
        <pc:chgData name="Mushfiqul Anwar Siraji" userId="1eaa235c-956f-4a73-a768-cbf9be7c70cb" providerId="ADAL" clId="{7013B39A-38D1-0F40-A299-67A0D2958049}" dt="2022-08-02T07:03:55.979" v="6596"/>
        <pc:sldMkLst>
          <pc:docMk/>
          <pc:sldMk cId="3936834711" sldId="612"/>
        </pc:sldMkLst>
        <pc:spChg chg="mod">
          <ac:chgData name="Mushfiqul Anwar Siraji" userId="1eaa235c-956f-4a73-a768-cbf9be7c70cb" providerId="ADAL" clId="{7013B39A-38D1-0F40-A299-67A0D2958049}" dt="2022-08-01T14:01:58.658" v="6051" actId="20577"/>
          <ac:spMkLst>
            <pc:docMk/>
            <pc:sldMk cId="3936834711" sldId="612"/>
            <ac:spMk id="2" creationId="{A07EF673-6732-3209-B333-35B5FCE83ADC}"/>
          </ac:spMkLst>
        </pc:spChg>
        <pc:spChg chg="mod">
          <ac:chgData name="Mushfiqul Anwar Siraji" userId="1eaa235c-956f-4a73-a768-cbf9be7c70cb" providerId="ADAL" clId="{7013B39A-38D1-0F40-A299-67A0D2958049}" dt="2022-08-01T14:03:07.928" v="6065" actId="20577"/>
          <ac:spMkLst>
            <pc:docMk/>
            <pc:sldMk cId="3936834711" sldId="612"/>
            <ac:spMk id="30" creationId="{87A58B09-D72E-8945-9E03-3D94D572BCA7}"/>
          </ac:spMkLst>
        </pc:spChg>
        <pc:spChg chg="mod">
          <ac:chgData name="Mushfiqul Anwar Siraji" userId="1eaa235c-956f-4a73-a768-cbf9be7c70cb" providerId="ADAL" clId="{7013B39A-38D1-0F40-A299-67A0D2958049}" dt="2022-08-01T13:06:14.029" v="4782" actId="164"/>
          <ac:spMkLst>
            <pc:docMk/>
            <pc:sldMk cId="3936834711" sldId="612"/>
            <ac:spMk id="33" creationId="{25770BCA-A5CF-AE40-8AD9-59B9839EA0EC}"/>
          </ac:spMkLst>
        </pc:spChg>
        <pc:spChg chg="mod">
          <ac:chgData name="Mushfiqul Anwar Siraji" userId="1eaa235c-956f-4a73-a768-cbf9be7c70cb" providerId="ADAL" clId="{7013B39A-38D1-0F40-A299-67A0D2958049}" dt="2022-08-01T13:02:35.915" v="4721" actId="164"/>
          <ac:spMkLst>
            <pc:docMk/>
            <pc:sldMk cId="3936834711" sldId="612"/>
            <ac:spMk id="368" creationId="{6A83FE31-DFE9-412B-B326-72AD6F6B127B}"/>
          </ac:spMkLst>
        </pc:spChg>
        <pc:spChg chg="mod">
          <ac:chgData name="Mushfiqul Anwar Siraji" userId="1eaa235c-956f-4a73-a768-cbf9be7c70cb" providerId="ADAL" clId="{7013B39A-38D1-0F40-A299-67A0D2958049}" dt="2022-08-01T14:01:56.206" v="6049" actId="20577"/>
          <ac:spMkLst>
            <pc:docMk/>
            <pc:sldMk cId="3936834711" sldId="612"/>
            <ac:spMk id="370" creationId="{58647FCE-4EC8-4BA1-BB5E-B6A00C1DBE4D}"/>
          </ac:spMkLst>
        </pc:spChg>
        <pc:spChg chg="mod">
          <ac:chgData name="Mushfiqul Anwar Siraji" userId="1eaa235c-956f-4a73-a768-cbf9be7c70cb" providerId="ADAL" clId="{7013B39A-38D1-0F40-A299-67A0D2958049}" dt="2022-08-01T13:03:57.015" v="4741" actId="164"/>
          <ac:spMkLst>
            <pc:docMk/>
            <pc:sldMk cId="3936834711" sldId="612"/>
            <ac:spMk id="377" creationId="{08FFA636-D36A-4E97-BB8E-5CBC6083801F}"/>
          </ac:spMkLst>
        </pc:spChg>
        <pc:spChg chg="mod">
          <ac:chgData name="Mushfiqul Anwar Siraji" userId="1eaa235c-956f-4a73-a768-cbf9be7c70cb" providerId="ADAL" clId="{7013B39A-38D1-0F40-A299-67A0D2958049}" dt="2022-08-01T14:01:47.077" v="6041" actId="20577"/>
          <ac:spMkLst>
            <pc:docMk/>
            <pc:sldMk cId="3936834711" sldId="612"/>
            <ac:spMk id="378" creationId="{0D15C4B6-5A16-4736-BBFD-A469374C2114}"/>
          </ac:spMkLst>
        </pc:spChg>
        <pc:spChg chg="mod topLvl">
          <ac:chgData name="Mushfiqul Anwar Siraji" userId="1eaa235c-956f-4a73-a768-cbf9be7c70cb" providerId="ADAL" clId="{7013B39A-38D1-0F40-A299-67A0D2958049}" dt="2022-08-01T14:02:50.506" v="6058" actId="478"/>
          <ac:spMkLst>
            <pc:docMk/>
            <pc:sldMk cId="3936834711" sldId="612"/>
            <ac:spMk id="380" creationId="{B887A1DA-9B28-4404-9E7C-C9EBD58D7A38}"/>
          </ac:spMkLst>
        </pc:spChg>
        <pc:spChg chg="mod">
          <ac:chgData name="Mushfiqul Anwar Siraji" userId="1eaa235c-956f-4a73-a768-cbf9be7c70cb" providerId="ADAL" clId="{7013B39A-38D1-0F40-A299-67A0D2958049}" dt="2022-08-01T14:02:25.547" v="6055" actId="20577"/>
          <ac:spMkLst>
            <pc:docMk/>
            <pc:sldMk cId="3936834711" sldId="612"/>
            <ac:spMk id="381" creationId="{33B3E92B-2985-4289-BBC7-10B3FBA93032}"/>
          </ac:spMkLst>
        </pc:spChg>
        <pc:spChg chg="mod">
          <ac:chgData name="Mushfiqul Anwar Siraji" userId="1eaa235c-956f-4a73-a768-cbf9be7c70cb" providerId="ADAL" clId="{7013B39A-38D1-0F40-A299-67A0D2958049}" dt="2022-08-01T13:07:38.101" v="4830" actId="1076"/>
          <ac:spMkLst>
            <pc:docMk/>
            <pc:sldMk cId="3936834711" sldId="612"/>
            <ac:spMk id="388" creationId="{62DAF92E-11DA-4E7C-ACD3-F8217834EAC6}"/>
          </ac:spMkLst>
        </pc:spChg>
        <pc:grpChg chg="add mod">
          <ac:chgData name="Mushfiqul Anwar Siraji" userId="1eaa235c-956f-4a73-a768-cbf9be7c70cb" providerId="ADAL" clId="{7013B39A-38D1-0F40-A299-67A0D2958049}" dt="2022-08-01T13:07:44.418" v="4832" actId="1076"/>
          <ac:grpSpMkLst>
            <pc:docMk/>
            <pc:sldMk cId="3936834711" sldId="612"/>
            <ac:grpSpMk id="5" creationId="{38618EBB-C144-E7E3-4CA4-E0E1614F49FF}"/>
          </ac:grpSpMkLst>
        </pc:grpChg>
        <pc:grpChg chg="add mod">
          <ac:chgData name="Mushfiqul Anwar Siraji" userId="1eaa235c-956f-4a73-a768-cbf9be7c70cb" providerId="ADAL" clId="{7013B39A-38D1-0F40-A299-67A0D2958049}" dt="2022-08-01T13:07:51.418" v="4835" actId="1076"/>
          <ac:grpSpMkLst>
            <pc:docMk/>
            <pc:sldMk cId="3936834711" sldId="612"/>
            <ac:grpSpMk id="9" creationId="{1A056F4A-827E-F574-95C8-3CF613343417}"/>
          </ac:grpSpMkLst>
        </pc:grpChg>
        <pc:grpChg chg="add del mod">
          <ac:chgData name="Mushfiqul Anwar Siraji" userId="1eaa235c-956f-4a73-a768-cbf9be7c70cb" providerId="ADAL" clId="{7013B39A-38D1-0F40-A299-67A0D2958049}" dt="2022-08-01T14:02:50.506" v="6058" actId="478"/>
          <ac:grpSpMkLst>
            <pc:docMk/>
            <pc:sldMk cId="3936834711" sldId="612"/>
            <ac:grpSpMk id="10" creationId="{8DE76146-5993-AEA8-3FB4-85CEA622AA9D}"/>
          </ac:grpSpMkLst>
        </pc:grpChg>
        <pc:grpChg chg="add mod">
          <ac:chgData name="Mushfiqul Anwar Siraji" userId="1eaa235c-956f-4a73-a768-cbf9be7c70cb" providerId="ADAL" clId="{7013B39A-38D1-0F40-A299-67A0D2958049}" dt="2022-08-01T13:07:49.951" v="4834" actId="1076"/>
          <ac:grpSpMkLst>
            <pc:docMk/>
            <pc:sldMk cId="3936834711" sldId="612"/>
            <ac:grpSpMk id="11" creationId="{A9ACF56C-CCB6-F6BC-F56F-FFA0EC7788C5}"/>
          </ac:grpSpMkLst>
        </pc:grpChg>
        <pc:picChg chg="add mod">
          <ac:chgData name="Mushfiqul Anwar Siraji" userId="1eaa235c-956f-4a73-a768-cbf9be7c70cb" providerId="ADAL" clId="{7013B39A-38D1-0F40-A299-67A0D2958049}" dt="2022-08-01T13:06:14.029" v="4782" actId="164"/>
          <ac:picMkLst>
            <pc:docMk/>
            <pc:sldMk cId="3936834711" sldId="612"/>
            <ac:picMk id="4" creationId="{7778625D-5064-5F3B-2AB5-B39BF2A9D293}"/>
          </ac:picMkLst>
        </pc:picChg>
        <pc:picChg chg="add mod">
          <ac:chgData name="Mushfiqul Anwar Siraji" userId="1eaa235c-956f-4a73-a768-cbf9be7c70cb" providerId="ADAL" clId="{7013B39A-38D1-0F40-A299-67A0D2958049}" dt="2022-08-01T13:03:57.015" v="4741" actId="164"/>
          <ac:picMkLst>
            <pc:docMk/>
            <pc:sldMk cId="3936834711" sldId="612"/>
            <ac:picMk id="7" creationId="{9B7950DE-3206-5559-5D49-237E7087AD22}"/>
          </ac:picMkLst>
        </pc:picChg>
        <pc:picChg chg="del mod">
          <ac:chgData name="Mushfiqul Anwar Siraji" userId="1eaa235c-956f-4a73-a768-cbf9be7c70cb" providerId="ADAL" clId="{7013B39A-38D1-0F40-A299-67A0D2958049}" dt="2022-08-01T13:03:33.604" v="4734" actId="478"/>
          <ac:picMkLst>
            <pc:docMk/>
            <pc:sldMk cId="3936834711" sldId="612"/>
            <ac:picMk id="8" creationId="{BC8D1343-07CC-9140-86A8-555B51764942}"/>
          </ac:picMkLst>
        </pc:picChg>
        <pc:picChg chg="add mod">
          <ac:chgData name="Mushfiqul Anwar Siraji" userId="1eaa235c-956f-4a73-a768-cbf9be7c70cb" providerId="ADAL" clId="{7013B39A-38D1-0F40-A299-67A0D2958049}" dt="2022-08-01T14:03:04.079" v="6063" actId="1076"/>
          <ac:picMkLst>
            <pc:docMk/>
            <pc:sldMk cId="3936834711" sldId="612"/>
            <ac:picMk id="13" creationId="{B33320F6-E160-2CBD-886E-11E11BC3F804}"/>
          </ac:picMkLst>
        </pc:picChg>
        <pc:picChg chg="mod">
          <ac:chgData name="Mushfiqul Anwar Siraji" userId="1eaa235c-956f-4a73-a768-cbf9be7c70cb" providerId="ADAL" clId="{7013B39A-38D1-0F40-A299-67A0D2958049}" dt="2022-08-01T13:04:31.054" v="4746" actId="1076"/>
          <ac:picMkLst>
            <pc:docMk/>
            <pc:sldMk cId="3936834711" sldId="612"/>
            <ac:picMk id="14" creationId="{608B53EF-2342-7044-A8D3-EBDF0C7A16FD}"/>
          </ac:picMkLst>
        </pc:picChg>
        <pc:picChg chg="del">
          <ac:chgData name="Mushfiqul Anwar Siraji" userId="1eaa235c-956f-4a73-a768-cbf9be7c70cb" providerId="ADAL" clId="{7013B39A-38D1-0F40-A299-67A0D2958049}" dt="2022-08-01T13:01:29.777" v="4706" actId="478"/>
          <ac:picMkLst>
            <pc:docMk/>
            <pc:sldMk cId="3936834711" sldId="612"/>
            <ac:picMk id="16" creationId="{9EFF2484-F863-A444-96AA-9178736F07DD}"/>
          </ac:picMkLst>
        </pc:picChg>
        <pc:picChg chg="del mod topLvl">
          <ac:chgData name="Mushfiqul Anwar Siraji" userId="1eaa235c-956f-4a73-a768-cbf9be7c70cb" providerId="ADAL" clId="{7013B39A-38D1-0F40-A299-67A0D2958049}" dt="2022-08-01T14:02:50.506" v="6058" actId="478"/>
          <ac:picMkLst>
            <pc:docMk/>
            <pc:sldMk cId="3936834711" sldId="612"/>
            <ac:picMk id="24" creationId="{22644C54-0759-1548-A47F-1023E32609FE}"/>
          </ac:picMkLst>
        </pc:picChg>
      </pc:sldChg>
      <pc:sldChg chg="addSp modSp mod">
        <pc:chgData name="Mushfiqul Anwar Siraji" userId="1eaa235c-956f-4a73-a768-cbf9be7c70cb" providerId="ADAL" clId="{7013B39A-38D1-0F40-A299-67A0D2958049}" dt="2022-08-01T14:01:39.943" v="6037" actId="20577"/>
        <pc:sldMkLst>
          <pc:docMk/>
          <pc:sldMk cId="2810961591" sldId="732"/>
        </pc:sldMkLst>
        <pc:spChg chg="mod">
          <ac:chgData name="Mushfiqul Anwar Siraji" userId="1eaa235c-956f-4a73-a768-cbf9be7c70cb" providerId="ADAL" clId="{7013B39A-38D1-0F40-A299-67A0D2958049}" dt="2022-08-01T14:01:39.943" v="6037" actId="20577"/>
          <ac:spMkLst>
            <pc:docMk/>
            <pc:sldMk cId="2810961591" sldId="732"/>
            <ac:spMk id="4" creationId="{132D4BD5-0DED-89B4-305A-22E4561D326F}"/>
          </ac:spMkLst>
        </pc:spChg>
        <pc:spChg chg="add mod">
          <ac:chgData name="Mushfiqul Anwar Siraji" userId="1eaa235c-956f-4a73-a768-cbf9be7c70cb" providerId="ADAL" clId="{7013B39A-38D1-0F40-A299-67A0D2958049}" dt="2022-08-01T14:01:28.390" v="6035" actId="20577"/>
          <ac:spMkLst>
            <pc:docMk/>
            <pc:sldMk cId="2810961591" sldId="732"/>
            <ac:spMk id="5" creationId="{1456EC38-52B5-D00E-B920-866B967CD721}"/>
          </ac:spMkLst>
        </pc:spChg>
        <pc:graphicFrameChg chg="mod modGraphic">
          <ac:chgData name="Mushfiqul Anwar Siraji" userId="1eaa235c-956f-4a73-a768-cbf9be7c70cb" providerId="ADAL" clId="{7013B39A-38D1-0F40-A299-67A0D2958049}" dt="2022-08-01T13:11:14.528" v="4887" actId="1037"/>
          <ac:graphicFrameMkLst>
            <pc:docMk/>
            <pc:sldMk cId="2810961591" sldId="732"/>
            <ac:graphicFrameMk id="2" creationId="{5D855802-F2C5-D3FF-8F51-E4FC24E7E073}"/>
          </ac:graphicFrameMkLst>
        </pc:graphicFrameChg>
      </pc:sldChg>
      <pc:sldChg chg="addSp delSp modSp mod">
        <pc:chgData name="Mushfiqul Anwar Siraji" userId="1eaa235c-956f-4a73-a768-cbf9be7c70cb" providerId="ADAL" clId="{7013B39A-38D1-0F40-A299-67A0D2958049}" dt="2022-08-01T14:03:24.451" v="6067" actId="20577"/>
        <pc:sldMkLst>
          <pc:docMk/>
          <pc:sldMk cId="460306135" sldId="733"/>
        </pc:sldMkLst>
        <pc:spChg chg="mod">
          <ac:chgData name="Mushfiqul Anwar Siraji" userId="1eaa235c-956f-4a73-a768-cbf9be7c70cb" providerId="ADAL" clId="{7013B39A-38D1-0F40-A299-67A0D2958049}" dt="2022-08-01T14:03:24.451" v="6067" actId="20577"/>
          <ac:spMkLst>
            <pc:docMk/>
            <pc:sldMk cId="460306135" sldId="733"/>
            <ac:spMk id="3" creationId="{8246894F-14C4-0AE5-252B-21A2B05B940A}"/>
          </ac:spMkLst>
        </pc:spChg>
        <pc:graphicFrameChg chg="mod">
          <ac:chgData name="Mushfiqul Anwar Siraji" userId="1eaa235c-956f-4a73-a768-cbf9be7c70cb" providerId="ADAL" clId="{7013B39A-38D1-0F40-A299-67A0D2958049}" dt="2022-08-01T13:15:09.633" v="4941" actId="20577"/>
          <ac:graphicFrameMkLst>
            <pc:docMk/>
            <pc:sldMk cId="460306135" sldId="733"/>
            <ac:graphicFrameMk id="4" creationId="{E1255561-594C-E180-263B-7D57C4F40A72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13:11:28.369" v="4888" actId="478"/>
          <ac:graphicFrameMkLst>
            <pc:docMk/>
            <pc:sldMk cId="460306135" sldId="733"/>
            <ac:graphicFrameMk id="5" creationId="{A1BB89F7-63CC-7F36-F20F-EE9FC1C25EFE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1:29.066" v="4889"/>
          <ac:graphicFrameMkLst>
            <pc:docMk/>
            <pc:sldMk cId="460306135" sldId="733"/>
            <ac:graphicFrameMk id="6" creationId="{2FED646E-7B7F-495A-1DBD-CD0474F2DC7D}"/>
          </ac:graphicFrameMkLst>
        </pc:graphicFrameChg>
      </pc:sldChg>
      <pc:sldChg chg="addSp delSp modSp mod modAnim">
        <pc:chgData name="Mushfiqul Anwar Siraji" userId="1eaa235c-956f-4a73-a768-cbf9be7c70cb" providerId="ADAL" clId="{7013B39A-38D1-0F40-A299-67A0D2958049}" dt="2022-08-02T07:04:58.842" v="6604"/>
        <pc:sldMkLst>
          <pc:docMk/>
          <pc:sldMk cId="960790818" sldId="734"/>
        </pc:sldMkLst>
        <pc:spChg chg="mod">
          <ac:chgData name="Mushfiqul Anwar Siraji" userId="1eaa235c-956f-4a73-a768-cbf9be7c70cb" providerId="ADAL" clId="{7013B39A-38D1-0F40-A299-67A0D2958049}" dt="2022-08-01T14:04:00.255" v="6079" actId="20577"/>
          <ac:spMkLst>
            <pc:docMk/>
            <pc:sldMk cId="960790818" sldId="734"/>
            <ac:spMk id="3" creationId="{468FABA3-3C33-4EC4-404F-E312A51E40A7}"/>
          </ac:spMkLst>
        </pc:spChg>
        <pc:graphicFrameChg chg="add del mod">
          <ac:chgData name="Mushfiqul Anwar Siraji" userId="1eaa235c-956f-4a73-a768-cbf9be7c70cb" providerId="ADAL" clId="{7013B39A-38D1-0F40-A299-67A0D2958049}" dt="2022-08-01T13:11:46.617" v="4894" actId="478"/>
          <ac:graphicFrameMkLst>
            <pc:docMk/>
            <pc:sldMk cId="960790818" sldId="734"/>
            <ac:graphicFrameMk id="6" creationId="{88E1EC6C-43FE-1534-F2A8-50309A15921C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1:47.056" v="4895"/>
          <ac:graphicFrameMkLst>
            <pc:docMk/>
            <pc:sldMk cId="960790818" sldId="734"/>
            <ac:graphicFrameMk id="8" creationId="{AA92DB12-ADA2-6788-66D9-0F79C60801BC}"/>
          </ac:graphicFrameMkLst>
        </pc:graphicFrameChg>
      </pc:sldChg>
      <pc:sldChg chg="addSp delSp modSp mod">
        <pc:chgData name="Mushfiqul Anwar Siraji" userId="1eaa235c-956f-4a73-a768-cbf9be7c70cb" providerId="ADAL" clId="{7013B39A-38D1-0F40-A299-67A0D2958049}" dt="2022-08-01T14:52:42.096" v="6586" actId="20577"/>
        <pc:sldMkLst>
          <pc:docMk/>
          <pc:sldMk cId="2454426647" sldId="735"/>
        </pc:sldMkLst>
        <pc:spChg chg="mod">
          <ac:chgData name="Mushfiqul Anwar Siraji" userId="1eaa235c-956f-4a73-a768-cbf9be7c70cb" providerId="ADAL" clId="{7013B39A-38D1-0F40-A299-67A0D2958049}" dt="2022-08-01T14:03:49.340" v="6077" actId="20577"/>
          <ac:spMkLst>
            <pc:docMk/>
            <pc:sldMk cId="2454426647" sldId="735"/>
            <ac:spMk id="3" creationId="{8246894F-14C4-0AE5-252B-21A2B05B940A}"/>
          </ac:spMkLst>
        </pc:spChg>
        <pc:spChg chg="add mod">
          <ac:chgData name="Mushfiqul Anwar Siraji" userId="1eaa235c-956f-4a73-a768-cbf9be7c70cb" providerId="ADAL" clId="{7013B39A-38D1-0F40-A299-67A0D2958049}" dt="2022-08-01T14:51:41.794" v="6550" actId="207"/>
          <ac:spMkLst>
            <pc:docMk/>
            <pc:sldMk cId="2454426647" sldId="735"/>
            <ac:spMk id="5" creationId="{55C359D5-353E-59B3-C7AB-FDD1541F990A}"/>
          </ac:spMkLst>
        </pc:spChg>
        <pc:spChg chg="add mod">
          <ac:chgData name="Mushfiqul Anwar Siraji" userId="1eaa235c-956f-4a73-a768-cbf9be7c70cb" providerId="ADAL" clId="{7013B39A-38D1-0F40-A299-67A0D2958049}" dt="2022-08-01T14:52:25.843" v="6582" actId="20577"/>
          <ac:spMkLst>
            <pc:docMk/>
            <pc:sldMk cId="2454426647" sldId="735"/>
            <ac:spMk id="7" creationId="{F53F64A0-F158-EA73-5C95-3B67437C12A8}"/>
          </ac:spMkLst>
        </pc:spChg>
        <pc:graphicFrameChg chg="mod">
          <ac:chgData name="Mushfiqul Anwar Siraji" userId="1eaa235c-956f-4a73-a768-cbf9be7c70cb" providerId="ADAL" clId="{7013B39A-38D1-0F40-A299-67A0D2958049}" dt="2022-08-01T14:52:42.096" v="6586" actId="20577"/>
          <ac:graphicFrameMkLst>
            <pc:docMk/>
            <pc:sldMk cId="2454426647" sldId="735"/>
            <ac:graphicFrameMk id="4" creationId="{E1255561-594C-E180-263B-7D57C4F40A72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13:11:38.627" v="4892" actId="478"/>
          <ac:graphicFrameMkLst>
            <pc:docMk/>
            <pc:sldMk cId="2454426647" sldId="735"/>
            <ac:graphicFrameMk id="5" creationId="{E049DE93-D596-511F-7A9F-F316A8936923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1:39.211" v="4893"/>
          <ac:graphicFrameMkLst>
            <pc:docMk/>
            <pc:sldMk cId="2454426647" sldId="735"/>
            <ac:graphicFrameMk id="6" creationId="{BF855EBD-B3C9-79B1-9085-57A90C29F6C3}"/>
          </ac:graphicFrameMkLst>
        </pc:graphicFrameChg>
      </pc:sldChg>
      <pc:sldChg chg="addSp delSp modSp mod modAnim">
        <pc:chgData name="Mushfiqul Anwar Siraji" userId="1eaa235c-956f-4a73-a768-cbf9be7c70cb" providerId="ADAL" clId="{7013B39A-38D1-0F40-A299-67A0D2958049}" dt="2022-08-02T07:04:34.646" v="6599"/>
        <pc:sldMkLst>
          <pc:docMk/>
          <pc:sldMk cId="2132208946" sldId="736"/>
        </pc:sldMkLst>
        <pc:spChg chg="mod">
          <ac:chgData name="Mushfiqul Anwar Siraji" userId="1eaa235c-956f-4a73-a768-cbf9be7c70cb" providerId="ADAL" clId="{7013B39A-38D1-0F40-A299-67A0D2958049}" dt="2022-08-01T14:03:38.542" v="6071" actId="20577"/>
          <ac:spMkLst>
            <pc:docMk/>
            <pc:sldMk cId="2132208946" sldId="736"/>
            <ac:spMk id="3" creationId="{A2661D13-2515-C57A-7824-B49C7D52EA7B}"/>
          </ac:spMkLst>
        </pc:spChg>
        <pc:spChg chg="mod">
          <ac:chgData name="Mushfiqul Anwar Siraji" userId="1eaa235c-956f-4a73-a768-cbf9be7c70cb" providerId="ADAL" clId="{7013B39A-38D1-0F40-A299-67A0D2958049}" dt="2022-08-01T13:15:21.554" v="4942" actId="207"/>
          <ac:spMkLst>
            <pc:docMk/>
            <pc:sldMk cId="2132208946" sldId="736"/>
            <ac:spMk id="4" creationId="{6CA8F409-9318-DE40-0687-BA3C6CE200FE}"/>
          </ac:spMkLst>
        </pc:spChg>
        <pc:spChg chg="mod">
          <ac:chgData name="Mushfiqul Anwar Siraji" userId="1eaa235c-956f-4a73-a768-cbf9be7c70cb" providerId="ADAL" clId="{7013B39A-38D1-0F40-A299-67A0D2958049}" dt="2022-08-01T13:15:29.924" v="4943" actId="207"/>
          <ac:spMkLst>
            <pc:docMk/>
            <pc:sldMk cId="2132208946" sldId="736"/>
            <ac:spMk id="6" creationId="{1C142D61-A4C2-F707-5333-59501B74368D}"/>
          </ac:spMkLst>
        </pc:spChg>
        <pc:graphicFrameChg chg="add del mod">
          <ac:chgData name="Mushfiqul Anwar Siraji" userId="1eaa235c-956f-4a73-a768-cbf9be7c70cb" providerId="ADAL" clId="{7013B39A-38D1-0F40-A299-67A0D2958049}" dt="2022-08-01T13:11:33.265" v="4890" actId="478"/>
          <ac:graphicFrameMkLst>
            <pc:docMk/>
            <pc:sldMk cId="2132208946" sldId="736"/>
            <ac:graphicFrameMk id="5" creationId="{82C2645D-1BE4-5ABE-26C6-15D3BD218524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1:33.772" v="4891"/>
          <ac:graphicFrameMkLst>
            <pc:docMk/>
            <pc:sldMk cId="2132208946" sldId="736"/>
            <ac:graphicFrameMk id="8" creationId="{AE484671-E53D-AFFD-902E-60BB1A66EFBF}"/>
          </ac:graphicFrameMkLst>
        </pc:graphicFrameChg>
      </pc:sldChg>
      <pc:sldChg chg="addSp delSp modSp mod">
        <pc:chgData name="Mushfiqul Anwar Siraji" userId="1eaa235c-956f-4a73-a768-cbf9be7c70cb" providerId="ADAL" clId="{7013B39A-38D1-0F40-A299-67A0D2958049}" dt="2022-08-02T07:05:25.162" v="6608" actId="1076"/>
        <pc:sldMkLst>
          <pc:docMk/>
          <pc:sldMk cId="2166585453" sldId="737"/>
        </pc:sldMkLst>
        <pc:spChg chg="mod">
          <ac:chgData name="Mushfiqul Anwar Siraji" userId="1eaa235c-956f-4a73-a768-cbf9be7c70cb" providerId="ADAL" clId="{7013B39A-38D1-0F40-A299-67A0D2958049}" dt="2022-08-01T14:04:38.781" v="6093" actId="20577"/>
          <ac:spMkLst>
            <pc:docMk/>
            <pc:sldMk cId="2166585453" sldId="737"/>
            <ac:spMk id="3" creationId="{B2C7DEAF-762D-D6D3-4D39-8BECE3A21716}"/>
          </ac:spMkLst>
        </pc:spChg>
        <pc:spChg chg="mod">
          <ac:chgData name="Mushfiqul Anwar Siraji" userId="1eaa235c-956f-4a73-a768-cbf9be7c70cb" providerId="ADAL" clId="{7013B39A-38D1-0F40-A299-67A0D2958049}" dt="2022-08-01T14:18:38.586" v="6216" actId="404"/>
          <ac:spMkLst>
            <pc:docMk/>
            <pc:sldMk cId="2166585453" sldId="737"/>
            <ac:spMk id="5" creationId="{1F2EB994-6AFA-FA77-1F72-D7BB8164DAB4}"/>
          </ac:spMkLst>
        </pc:spChg>
        <pc:graphicFrameChg chg="add del mod modGraphic">
          <ac:chgData name="Mushfiqul Anwar Siraji" userId="1eaa235c-956f-4a73-a768-cbf9be7c70cb" providerId="ADAL" clId="{7013B39A-38D1-0F40-A299-67A0D2958049}" dt="2022-08-01T13:11:51.464" v="4896" actId="478"/>
          <ac:graphicFrameMkLst>
            <pc:docMk/>
            <pc:sldMk cId="2166585453" sldId="737"/>
            <ac:graphicFrameMk id="4" creationId="{33D9C09B-2F3E-1F06-9AC5-0E160E75996D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11:58.108" v="4899" actId="207"/>
          <ac:graphicFrameMkLst>
            <pc:docMk/>
            <pc:sldMk cId="2166585453" sldId="737"/>
            <ac:graphicFrameMk id="6" creationId="{E80B6492-DE91-9E78-BDA3-AD7419E0455D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06:53:14.785" v="321" actId="478"/>
          <ac:picMkLst>
            <pc:docMk/>
            <pc:sldMk cId="2166585453" sldId="737"/>
            <ac:picMk id="6" creationId="{094EF79C-E98A-B5C4-E6B4-5551027FBDA2}"/>
          </ac:picMkLst>
        </pc:picChg>
        <pc:picChg chg="add mod">
          <ac:chgData name="Mushfiqul Anwar Siraji" userId="1eaa235c-956f-4a73-a768-cbf9be7c70cb" providerId="ADAL" clId="{7013B39A-38D1-0F40-A299-67A0D2958049}" dt="2022-08-02T07:05:25.162" v="6608" actId="1076"/>
          <ac:picMkLst>
            <pc:docMk/>
            <pc:sldMk cId="2166585453" sldId="737"/>
            <ac:picMk id="8" creationId="{ADFDEA76-F311-CCBA-0C5A-720AF7999CB3}"/>
          </ac:picMkLst>
        </pc:picChg>
      </pc:sldChg>
      <pc:sldChg chg="addSp delSp modSp mod modAnim">
        <pc:chgData name="Mushfiqul Anwar Siraji" userId="1eaa235c-956f-4a73-a768-cbf9be7c70cb" providerId="ADAL" clId="{7013B39A-38D1-0F40-A299-67A0D2958049}" dt="2022-08-02T07:08:49.626" v="6624"/>
        <pc:sldMkLst>
          <pc:docMk/>
          <pc:sldMk cId="2746887138" sldId="738"/>
        </pc:sldMkLst>
        <pc:spChg chg="mod">
          <ac:chgData name="Mushfiqul Anwar Siraji" userId="1eaa235c-956f-4a73-a768-cbf9be7c70cb" providerId="ADAL" clId="{7013B39A-38D1-0F40-A299-67A0D2958049}" dt="2022-08-01T14:05:06.763" v="6099" actId="20577"/>
          <ac:spMkLst>
            <pc:docMk/>
            <pc:sldMk cId="2746887138" sldId="738"/>
            <ac:spMk id="3" creationId="{E4AC4F2F-8D5B-92E7-0308-E6C214B7F046}"/>
          </ac:spMkLst>
        </pc:spChg>
        <pc:spChg chg="mod">
          <ac:chgData name="Mushfiqul Anwar Siraji" userId="1eaa235c-956f-4a73-a768-cbf9be7c70cb" providerId="ADAL" clId="{7013B39A-38D1-0F40-A299-67A0D2958049}" dt="2022-08-01T14:05:11.726" v="6105" actId="1035"/>
          <ac:spMkLst>
            <pc:docMk/>
            <pc:sldMk cId="2746887138" sldId="738"/>
            <ac:spMk id="6" creationId="{4C0CC40E-03DB-50F8-C7B9-A97227B9F291}"/>
          </ac:spMkLst>
        </pc:spChg>
        <pc:spChg chg="del mod">
          <ac:chgData name="Mushfiqul Anwar Siraji" userId="1eaa235c-956f-4a73-a768-cbf9be7c70cb" providerId="ADAL" clId="{7013B39A-38D1-0F40-A299-67A0D2958049}" dt="2022-08-01T13:18:18.875" v="4974" actId="478"/>
          <ac:spMkLst>
            <pc:docMk/>
            <pc:sldMk cId="2746887138" sldId="738"/>
            <ac:spMk id="10" creationId="{DF741FDE-D030-A861-A86E-86E2EF07FC0C}"/>
          </ac:spMkLst>
        </pc:spChg>
        <pc:spChg chg="mod">
          <ac:chgData name="Mushfiqul Anwar Siraji" userId="1eaa235c-956f-4a73-a768-cbf9be7c70cb" providerId="ADAL" clId="{7013B39A-38D1-0F40-A299-67A0D2958049}" dt="2022-08-01T13:20:54.305" v="5026" actId="1076"/>
          <ac:spMkLst>
            <pc:docMk/>
            <pc:sldMk cId="2746887138" sldId="738"/>
            <ac:spMk id="11" creationId="{217D626A-A0FD-E34F-C079-85B22EBB96AD}"/>
          </ac:spMkLst>
        </pc:spChg>
        <pc:spChg chg="add mod">
          <ac:chgData name="Mushfiqul Anwar Siraji" userId="1eaa235c-956f-4a73-a768-cbf9be7c70cb" providerId="ADAL" clId="{7013B39A-38D1-0F40-A299-67A0D2958049}" dt="2022-08-01T13:20:54.305" v="5026" actId="1076"/>
          <ac:spMkLst>
            <pc:docMk/>
            <pc:sldMk cId="2746887138" sldId="738"/>
            <ac:spMk id="14" creationId="{ACA4B315-7CAE-BEE8-BE88-9A2F69B1D357}"/>
          </ac:spMkLst>
        </pc:spChg>
        <pc:spChg chg="add del mod">
          <ac:chgData name="Mushfiqul Anwar Siraji" userId="1eaa235c-956f-4a73-a768-cbf9be7c70cb" providerId="ADAL" clId="{7013B39A-38D1-0F40-A299-67A0D2958049}" dt="2022-08-01T14:21:06.996" v="6242" actId="1076"/>
          <ac:spMkLst>
            <pc:docMk/>
            <pc:sldMk cId="2746887138" sldId="738"/>
            <ac:spMk id="18" creationId="{2D595C07-0E37-429F-865A-93DA17EB0587}"/>
          </ac:spMkLst>
        </pc:spChg>
        <pc:spChg chg="add del">
          <ac:chgData name="Mushfiqul Anwar Siraji" userId="1eaa235c-956f-4a73-a768-cbf9be7c70cb" providerId="ADAL" clId="{7013B39A-38D1-0F40-A299-67A0D2958049}" dt="2022-08-01T14:20:51.060" v="6236"/>
          <ac:spMkLst>
            <pc:docMk/>
            <pc:sldMk cId="2746887138" sldId="738"/>
            <ac:spMk id="19" creationId="{F2ADBB59-8149-10C0-7138-95AFD20BA6A8}"/>
          </ac:spMkLst>
        </pc:spChg>
        <pc:spChg chg="add del mod">
          <ac:chgData name="Mushfiqul Anwar Siraji" userId="1eaa235c-956f-4a73-a768-cbf9be7c70cb" providerId="ADAL" clId="{7013B39A-38D1-0F40-A299-67A0D2958049}" dt="2022-08-01T14:20:49.922" v="6234" actId="767"/>
          <ac:spMkLst>
            <pc:docMk/>
            <pc:sldMk cId="2746887138" sldId="738"/>
            <ac:spMk id="20" creationId="{C444E341-AD12-03D3-CB7B-B9BB2979E3D6}"/>
          </ac:spMkLst>
        </pc:spChg>
        <pc:spChg chg="add del mod">
          <ac:chgData name="Mushfiqul Anwar Siraji" userId="1eaa235c-956f-4a73-a768-cbf9be7c70cb" providerId="ADAL" clId="{7013B39A-38D1-0F40-A299-67A0D2958049}" dt="2022-08-01T14:20:49.380" v="6233"/>
          <ac:spMkLst>
            <pc:docMk/>
            <pc:sldMk cId="2746887138" sldId="738"/>
            <ac:spMk id="22" creationId="{5004C08E-EBEF-AD78-5B7F-6FCDBB5D4926}"/>
          </ac:spMkLst>
        </pc:spChg>
        <pc:graphicFrameChg chg="add del mod">
          <ac:chgData name="Mushfiqul Anwar Siraji" userId="1eaa235c-956f-4a73-a768-cbf9be7c70cb" providerId="ADAL" clId="{7013B39A-38D1-0F40-A299-67A0D2958049}" dt="2022-08-01T13:12:05.552" v="4900" actId="478"/>
          <ac:graphicFrameMkLst>
            <pc:docMk/>
            <pc:sldMk cId="2746887138" sldId="738"/>
            <ac:graphicFrameMk id="7" creationId="{D6D05F3A-5761-A8AD-38A3-AEB8FADCA328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2:05.957" v="4901"/>
          <ac:graphicFrameMkLst>
            <pc:docMk/>
            <pc:sldMk cId="2746887138" sldId="738"/>
            <ac:graphicFrameMk id="8" creationId="{E6089AFE-35AB-2E5F-9212-8C61FDE1705D}"/>
          </ac:graphicFrameMkLst>
        </pc:graphicFrameChg>
        <pc:graphicFrameChg chg="mod modGraphic">
          <ac:chgData name="Mushfiqul Anwar Siraji" userId="1eaa235c-956f-4a73-a768-cbf9be7c70cb" providerId="ADAL" clId="{7013B39A-38D1-0F40-A299-67A0D2958049}" dt="2022-08-01T13:20:37.113" v="5024" actId="1037"/>
          <ac:graphicFrameMkLst>
            <pc:docMk/>
            <pc:sldMk cId="2746887138" sldId="738"/>
            <ac:graphicFrameMk id="21" creationId="{E757B54B-C758-1532-4644-FDD65BAF106F}"/>
          </ac:graphicFrameMkLst>
        </pc:graphicFrameChg>
        <pc:cxnChg chg="mod">
          <ac:chgData name="Mushfiqul Anwar Siraji" userId="1eaa235c-956f-4a73-a768-cbf9be7c70cb" providerId="ADAL" clId="{7013B39A-38D1-0F40-A299-67A0D2958049}" dt="2022-08-01T13:20:54.305" v="5026" actId="1076"/>
          <ac:cxnSpMkLst>
            <pc:docMk/>
            <pc:sldMk cId="2746887138" sldId="738"/>
            <ac:cxnSpMk id="13" creationId="{94E605AB-529D-EB13-20FE-F978B380094A}"/>
          </ac:cxnSpMkLst>
        </pc:cxnChg>
      </pc:sldChg>
      <pc:sldChg chg="addSp delSp modSp mod modAnim">
        <pc:chgData name="Mushfiqul Anwar Siraji" userId="1eaa235c-956f-4a73-a768-cbf9be7c70cb" providerId="ADAL" clId="{7013B39A-38D1-0F40-A299-67A0D2958049}" dt="2022-08-02T07:07:18.149" v="6612"/>
        <pc:sldMkLst>
          <pc:docMk/>
          <pc:sldMk cId="1103489835" sldId="739"/>
        </pc:sldMkLst>
        <pc:spChg chg="mod">
          <ac:chgData name="Mushfiqul Anwar Siraji" userId="1eaa235c-956f-4a73-a768-cbf9be7c70cb" providerId="ADAL" clId="{7013B39A-38D1-0F40-A299-67A0D2958049}" dt="2022-08-01T14:04:46.844" v="6095" actId="20577"/>
          <ac:spMkLst>
            <pc:docMk/>
            <pc:sldMk cId="1103489835" sldId="739"/>
            <ac:spMk id="3" creationId="{E4AC4F2F-8D5B-92E7-0308-E6C214B7F046}"/>
          </ac:spMkLst>
        </pc:spChg>
        <pc:spChg chg="mod">
          <ac:chgData name="Mushfiqul Anwar Siraji" userId="1eaa235c-956f-4a73-a768-cbf9be7c70cb" providerId="ADAL" clId="{7013B39A-38D1-0F40-A299-67A0D2958049}" dt="2022-08-01T13:17:28.132" v="4958" actId="14100"/>
          <ac:spMkLst>
            <pc:docMk/>
            <pc:sldMk cId="1103489835" sldId="739"/>
            <ac:spMk id="6" creationId="{4C0CC40E-03DB-50F8-C7B9-A97227B9F291}"/>
          </ac:spMkLst>
        </pc:spChg>
        <pc:spChg chg="add mod">
          <ac:chgData name="Mushfiqul Anwar Siraji" userId="1eaa235c-956f-4a73-a768-cbf9be7c70cb" providerId="ADAL" clId="{7013B39A-38D1-0F40-A299-67A0D2958049}" dt="2022-08-01T14:19:30.363" v="6221" actId="207"/>
          <ac:spMkLst>
            <pc:docMk/>
            <pc:sldMk cId="1103489835" sldId="739"/>
            <ac:spMk id="10" creationId="{4CA37E71-CA15-5286-6F25-9FC30399057C}"/>
          </ac:spMkLst>
        </pc:spChg>
        <pc:graphicFrameChg chg="add del mod">
          <ac:chgData name="Mushfiqul Anwar Siraji" userId="1eaa235c-956f-4a73-a768-cbf9be7c70cb" providerId="ADAL" clId="{7013B39A-38D1-0F40-A299-67A0D2958049}" dt="2022-08-01T13:12:10.526" v="4902" actId="478"/>
          <ac:graphicFrameMkLst>
            <pc:docMk/>
            <pc:sldMk cId="1103489835" sldId="739"/>
            <ac:graphicFrameMk id="7" creationId="{DF6EBECF-3896-AC5D-252E-2EB358695835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2:10.923" v="4903"/>
          <ac:graphicFrameMkLst>
            <pc:docMk/>
            <pc:sldMk cId="1103489835" sldId="739"/>
            <ac:graphicFrameMk id="8" creationId="{F9AB8BC0-7E61-0C45-8D63-4DE325D8D0EE}"/>
          </ac:graphicFrameMkLst>
        </pc:graphicFrameChg>
        <pc:picChg chg="mod">
          <ac:chgData name="Mushfiqul Anwar Siraji" userId="1eaa235c-956f-4a73-a768-cbf9be7c70cb" providerId="ADAL" clId="{7013B39A-38D1-0F40-A299-67A0D2958049}" dt="2022-08-01T13:17:32.939" v="4962" actId="1036"/>
          <ac:picMkLst>
            <pc:docMk/>
            <pc:sldMk cId="1103489835" sldId="739"/>
            <ac:picMk id="4" creationId="{95BF8834-D73E-56D0-24DE-FCA5025DD763}"/>
          </ac:picMkLst>
        </pc:picChg>
      </pc:sldChg>
      <pc:sldChg chg="addSp delSp modSp mod">
        <pc:chgData name="Mushfiqul Anwar Siraji" userId="1eaa235c-956f-4a73-a768-cbf9be7c70cb" providerId="ADAL" clId="{7013B39A-38D1-0F40-A299-67A0D2958049}" dt="2022-08-01T14:05:39.256" v="6113" actId="20577"/>
        <pc:sldMkLst>
          <pc:docMk/>
          <pc:sldMk cId="3993908082" sldId="740"/>
        </pc:sldMkLst>
        <pc:spChg chg="mod">
          <ac:chgData name="Mushfiqul Anwar Siraji" userId="1eaa235c-956f-4a73-a768-cbf9be7c70cb" providerId="ADAL" clId="{7013B39A-38D1-0F40-A299-67A0D2958049}" dt="2022-08-01T14:05:39.256" v="6113" actId="20577"/>
          <ac:spMkLst>
            <pc:docMk/>
            <pc:sldMk cId="3993908082" sldId="740"/>
            <ac:spMk id="3" creationId="{F26270FD-8862-174D-492D-CB43DD0589CC}"/>
          </ac:spMkLst>
        </pc:spChg>
        <pc:graphicFrameChg chg="add del mod">
          <ac:chgData name="Mushfiqul Anwar Siraji" userId="1eaa235c-956f-4a73-a768-cbf9be7c70cb" providerId="ADAL" clId="{7013B39A-38D1-0F40-A299-67A0D2958049}" dt="2022-08-01T13:12:56.015" v="4911" actId="478"/>
          <ac:graphicFrameMkLst>
            <pc:docMk/>
            <pc:sldMk cId="3993908082" sldId="740"/>
            <ac:graphicFrameMk id="5" creationId="{5D160B8C-26E5-0B76-D5EF-FA9664562279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2:56.666" v="4912"/>
          <ac:graphicFrameMkLst>
            <pc:docMk/>
            <pc:sldMk cId="3993908082" sldId="740"/>
            <ac:graphicFrameMk id="6" creationId="{AD182060-B736-8044-7417-58D796ACA4EC}"/>
          </ac:graphicFrameMkLst>
        </pc:graphicFrameChg>
      </pc:sldChg>
      <pc:sldChg chg="addSp delSp modSp mod modAnim">
        <pc:chgData name="Mushfiqul Anwar Siraji" userId="1eaa235c-956f-4a73-a768-cbf9be7c70cb" providerId="ADAL" clId="{7013B39A-38D1-0F40-A299-67A0D2958049}" dt="2022-08-02T07:11:06.796" v="6632"/>
        <pc:sldMkLst>
          <pc:docMk/>
          <pc:sldMk cId="2466311721" sldId="741"/>
        </pc:sldMkLst>
        <pc:spChg chg="mod">
          <ac:chgData name="Mushfiqul Anwar Siraji" userId="1eaa235c-956f-4a73-a768-cbf9be7c70cb" providerId="ADAL" clId="{7013B39A-38D1-0F40-A299-67A0D2958049}" dt="2022-08-01T14:05:50.503" v="6115" actId="20577"/>
          <ac:spMkLst>
            <pc:docMk/>
            <pc:sldMk cId="2466311721" sldId="741"/>
            <ac:spMk id="3" creationId="{4877E83C-316A-5CDE-5BEF-AC0DD6157CE0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6" creationId="{D9A4390D-BCBA-CBA7-A3F8-91434F41F837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7" creationId="{904EAAF9-21EB-E9E9-9F6E-B601026E0C3A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8" creationId="{382B1865-021E-B5E6-7548-FA07488B8BED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9" creationId="{11FAF566-7CAD-570B-613A-BB76A3FECC31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10" creationId="{C88893D2-B578-89C6-E2A4-5983508C3E1F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11" creationId="{BC4A606B-C2B7-E815-0ED7-5DA2345EA2AA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12" creationId="{FA247489-5A5B-40C8-27C4-0CC0CB2B68C2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13" creationId="{FBC52859-2311-B3BA-6626-E649603A8336}"/>
          </ac:spMkLst>
        </pc:spChg>
        <pc:spChg chg="add mod">
          <ac:chgData name="Mushfiqul Anwar Siraji" userId="1eaa235c-956f-4a73-a768-cbf9be7c70cb" providerId="ADAL" clId="{7013B39A-38D1-0F40-A299-67A0D2958049}" dt="2022-08-01T14:22:12.778" v="6247" actId="404"/>
          <ac:spMkLst>
            <pc:docMk/>
            <pc:sldMk cId="2466311721" sldId="741"/>
            <ac:spMk id="17" creationId="{C5A48BD5-A26C-D229-219F-71620C4FB359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65" creationId="{ED2A0620-60B5-7332-30BF-794DD89E6CA8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66" creationId="{0B575D87-ACE7-3A7B-C229-20BAFD027A46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67" creationId="{C41F6C7D-2D45-CBC3-94B3-91737D2B3035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68" creationId="{45831AD9-41F3-C011-8187-0D5FA89A27FA}"/>
          </ac:spMkLst>
        </pc:spChg>
        <pc:spChg chg="del">
          <ac:chgData name="Mushfiqul Anwar Siraji" userId="1eaa235c-956f-4a73-a768-cbf9be7c70cb" providerId="ADAL" clId="{7013B39A-38D1-0F40-A299-67A0D2958049}" dt="2022-08-01T13:21:25.046" v="5027" actId="478"/>
          <ac:spMkLst>
            <pc:docMk/>
            <pc:sldMk cId="2466311721" sldId="741"/>
            <ac:spMk id="70" creationId="{9725CF31-438E-CAB1-2FE7-0E44D3B21554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71" creationId="{E9DFA20F-C964-F52A-E0C7-06E3F8D55446}"/>
          </ac:spMkLst>
        </pc:spChg>
        <pc:spChg chg="mod">
          <ac:chgData name="Mushfiqul Anwar Siraji" userId="1eaa235c-956f-4a73-a768-cbf9be7c70cb" providerId="ADAL" clId="{7013B39A-38D1-0F40-A299-67A0D2958049}" dt="2022-08-01T13:21:51.920" v="5048" actId="1036"/>
          <ac:spMkLst>
            <pc:docMk/>
            <pc:sldMk cId="2466311721" sldId="741"/>
            <ac:spMk id="73" creationId="{2974E42D-51AA-93F2-E137-007999DCC97B}"/>
          </ac:spMkLst>
        </pc:spChg>
        <pc:spChg chg="mod">
          <ac:chgData name="Mushfiqul Anwar Siraji" userId="1eaa235c-956f-4a73-a768-cbf9be7c70cb" providerId="ADAL" clId="{7013B39A-38D1-0F40-A299-67A0D2958049}" dt="2022-08-01T13:22:34.529" v="5119" actId="1037"/>
          <ac:spMkLst>
            <pc:docMk/>
            <pc:sldMk cId="2466311721" sldId="741"/>
            <ac:spMk id="74" creationId="{CBEE84E8-6134-DF5A-6902-85202332D42B}"/>
          </ac:spMkLst>
        </pc:spChg>
        <pc:spChg chg="mod">
          <ac:chgData name="Mushfiqul Anwar Siraji" userId="1eaa235c-956f-4a73-a768-cbf9be7c70cb" providerId="ADAL" clId="{7013B39A-38D1-0F40-A299-67A0D2958049}" dt="2022-08-01T13:22:29.381" v="5115" actId="1037"/>
          <ac:spMkLst>
            <pc:docMk/>
            <pc:sldMk cId="2466311721" sldId="741"/>
            <ac:spMk id="75" creationId="{E189075B-8701-8435-266A-9AED31883C97}"/>
          </ac:spMkLst>
        </pc:spChg>
        <pc:spChg chg="mod">
          <ac:chgData name="Mushfiqul Anwar Siraji" userId="1eaa235c-956f-4a73-a768-cbf9be7c70cb" providerId="ADAL" clId="{7013B39A-38D1-0F40-A299-67A0D2958049}" dt="2022-08-01T13:23:33.092" v="5154" actId="1035"/>
          <ac:spMkLst>
            <pc:docMk/>
            <pc:sldMk cId="2466311721" sldId="741"/>
            <ac:spMk id="78" creationId="{DEAC079D-FDA4-9F9D-73F9-943CFB826D19}"/>
          </ac:spMkLst>
        </pc:spChg>
        <pc:spChg chg="mod">
          <ac:chgData name="Mushfiqul Anwar Siraji" userId="1eaa235c-956f-4a73-a768-cbf9be7c70cb" providerId="ADAL" clId="{7013B39A-38D1-0F40-A299-67A0D2958049}" dt="2022-08-01T13:23:50.478" v="5160" actId="403"/>
          <ac:spMkLst>
            <pc:docMk/>
            <pc:sldMk cId="2466311721" sldId="741"/>
            <ac:spMk id="79" creationId="{B7C40282-6DB7-FE68-8665-149CB8684219}"/>
          </ac:spMkLst>
        </pc:spChg>
        <pc:spChg chg="mod">
          <ac:chgData name="Mushfiqul Anwar Siraji" userId="1eaa235c-956f-4a73-a768-cbf9be7c70cb" providerId="ADAL" clId="{7013B39A-38D1-0F40-A299-67A0D2958049}" dt="2022-08-01T13:23:33.092" v="5154" actId="1035"/>
          <ac:spMkLst>
            <pc:docMk/>
            <pc:sldMk cId="2466311721" sldId="741"/>
            <ac:spMk id="80" creationId="{D5AF3EB5-7CC2-ACA9-B8EE-C5ECBCAD9A9F}"/>
          </ac:spMkLst>
        </pc:spChg>
        <pc:spChg chg="mod">
          <ac:chgData name="Mushfiqul Anwar Siraji" userId="1eaa235c-956f-4a73-a768-cbf9be7c70cb" providerId="ADAL" clId="{7013B39A-38D1-0F40-A299-67A0D2958049}" dt="2022-08-01T13:23:33.092" v="5154" actId="1035"/>
          <ac:spMkLst>
            <pc:docMk/>
            <pc:sldMk cId="2466311721" sldId="741"/>
            <ac:spMk id="81" creationId="{E266B3CD-7111-EA14-40C7-848B29824FE1}"/>
          </ac:spMkLst>
        </pc:spChg>
        <pc:spChg chg="mod">
          <ac:chgData name="Mushfiqul Anwar Siraji" userId="1eaa235c-956f-4a73-a768-cbf9be7c70cb" providerId="ADAL" clId="{7013B39A-38D1-0F40-A299-67A0D2958049}" dt="2022-08-01T13:23:33.092" v="5154" actId="1035"/>
          <ac:spMkLst>
            <pc:docMk/>
            <pc:sldMk cId="2466311721" sldId="741"/>
            <ac:spMk id="82" creationId="{46E30815-DA76-A53C-78C4-D37C8F0FDDD2}"/>
          </ac:spMkLst>
        </pc:spChg>
        <pc:spChg chg="mod">
          <ac:chgData name="Mushfiqul Anwar Siraji" userId="1eaa235c-956f-4a73-a768-cbf9be7c70cb" providerId="ADAL" clId="{7013B39A-38D1-0F40-A299-67A0D2958049}" dt="2022-08-01T13:23:33.092" v="5154" actId="1035"/>
          <ac:spMkLst>
            <pc:docMk/>
            <pc:sldMk cId="2466311721" sldId="741"/>
            <ac:spMk id="83" creationId="{6FB41CD9-A782-83E5-67D8-4F60A41F85C5}"/>
          </ac:spMkLst>
        </pc:spChg>
        <pc:graphicFrameChg chg="add del mod">
          <ac:chgData name="Mushfiqul Anwar Siraji" userId="1eaa235c-956f-4a73-a768-cbf9be7c70cb" providerId="ADAL" clId="{7013B39A-38D1-0F40-A299-67A0D2958049}" dt="2022-08-01T13:13:01.775" v="4913" actId="478"/>
          <ac:graphicFrameMkLst>
            <pc:docMk/>
            <pc:sldMk cId="2466311721" sldId="741"/>
            <ac:graphicFrameMk id="5" creationId="{CBE1E5FF-1261-16A6-8E80-1D026A4B93DB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3:02.551" v="4914"/>
          <ac:graphicFrameMkLst>
            <pc:docMk/>
            <pc:sldMk cId="2466311721" sldId="741"/>
            <ac:graphicFrameMk id="14" creationId="{FF29CA58-5FC8-EDC1-2B7F-93BE938BB6AC}"/>
          </ac:graphicFrameMkLst>
        </pc:graphicFrameChg>
        <pc:picChg chg="mod">
          <ac:chgData name="Mushfiqul Anwar Siraji" userId="1eaa235c-956f-4a73-a768-cbf9be7c70cb" providerId="ADAL" clId="{7013B39A-38D1-0F40-A299-67A0D2958049}" dt="2022-08-01T13:22:55.880" v="5130" actId="1035"/>
          <ac:picMkLst>
            <pc:docMk/>
            <pc:sldMk cId="2466311721" sldId="741"/>
            <ac:picMk id="4" creationId="{C7BFD7EE-A0AB-6867-280B-52DF0AD49CF6}"/>
          </ac:picMkLst>
        </pc:pic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15" creationId="{EB352AEC-F402-D47C-3769-09357FEEA3EC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16" creationId="{640BB1AD-53A4-C10C-F4E6-7BF9901AA05B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27" creationId="{73F319A6-7017-49BF-D6C5-30EAD4B9F190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30" creationId="{DA7A676B-4382-6105-E2D0-38F1644D500C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46" creationId="{4F531784-630D-BC2B-AE60-02B200E9F6FE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47" creationId="{0AE00B61-AE1A-5512-5C93-376BF0405A87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51" creationId="{3D31401F-8334-F1C5-B0EC-70537683C1B6}"/>
          </ac:cxnSpMkLst>
        </pc:cxnChg>
        <pc:cxnChg chg="mod">
          <ac:chgData name="Mushfiqul Anwar Siraji" userId="1eaa235c-956f-4a73-a768-cbf9be7c70cb" providerId="ADAL" clId="{7013B39A-38D1-0F40-A299-67A0D2958049}" dt="2022-08-01T13:21:51.920" v="5048" actId="1036"/>
          <ac:cxnSpMkLst>
            <pc:docMk/>
            <pc:sldMk cId="2466311721" sldId="741"/>
            <ac:cxnSpMk id="54" creationId="{57C182DE-950E-3575-A5C9-C85B37DE6B43}"/>
          </ac:cxnSpMkLst>
        </pc:cxnChg>
      </pc:sldChg>
      <pc:sldChg chg="addSp delSp modSp mod modAnim">
        <pc:chgData name="Mushfiqul Anwar Siraji" userId="1eaa235c-956f-4a73-a768-cbf9be7c70cb" providerId="ADAL" clId="{7013B39A-38D1-0F40-A299-67A0D2958049}" dt="2022-08-02T07:18:45.026" v="6668"/>
        <pc:sldMkLst>
          <pc:docMk/>
          <pc:sldMk cId="3763124404" sldId="742"/>
        </pc:sldMkLst>
        <pc:spChg chg="mod">
          <ac:chgData name="Mushfiqul Anwar Siraji" userId="1eaa235c-956f-4a73-a768-cbf9be7c70cb" providerId="ADAL" clId="{7013B39A-38D1-0F40-A299-67A0D2958049}" dt="2022-08-01T14:07:39.031" v="6134" actId="20577"/>
          <ac:spMkLst>
            <pc:docMk/>
            <pc:sldMk cId="3763124404" sldId="742"/>
            <ac:spMk id="3" creationId="{F26270FD-8862-174D-492D-CB43DD0589CC}"/>
          </ac:spMkLst>
        </pc:spChg>
        <pc:spChg chg="mod">
          <ac:chgData name="Mushfiqul Anwar Siraji" userId="1eaa235c-956f-4a73-a768-cbf9be7c70cb" providerId="ADAL" clId="{7013B39A-38D1-0F40-A299-67A0D2958049}" dt="2022-08-01T14:07:42.552" v="6136" actId="20577"/>
          <ac:spMkLst>
            <pc:docMk/>
            <pc:sldMk cId="3763124404" sldId="742"/>
            <ac:spMk id="5" creationId="{ABAE0AE0-6E10-E0EA-75F9-80B86D3CAF0F}"/>
          </ac:spMkLst>
        </pc:spChg>
        <pc:spChg chg="mod">
          <ac:chgData name="Mushfiqul Anwar Siraji" userId="1eaa235c-956f-4a73-a768-cbf9be7c70cb" providerId="ADAL" clId="{7013B39A-38D1-0F40-A299-67A0D2958049}" dt="2022-08-01T14:07:53.156" v="6140" actId="20577"/>
          <ac:spMkLst>
            <pc:docMk/>
            <pc:sldMk cId="3763124404" sldId="742"/>
            <ac:spMk id="9" creationId="{D7E819A8-C37A-21C8-55AC-CABE89A6910F}"/>
          </ac:spMkLst>
        </pc:spChg>
        <pc:spChg chg="add mod">
          <ac:chgData name="Mushfiqul Anwar Siraji" userId="1eaa235c-956f-4a73-a768-cbf9be7c70cb" providerId="ADAL" clId="{7013B39A-38D1-0F40-A299-67A0D2958049}" dt="2022-08-01T14:24:04.382" v="6254" actId="207"/>
          <ac:spMkLst>
            <pc:docMk/>
            <pc:sldMk cId="3763124404" sldId="742"/>
            <ac:spMk id="10" creationId="{85C36B6E-EDA2-F278-9B46-E7457CCF7AAA}"/>
          </ac:spMkLst>
        </pc:spChg>
        <pc:spChg chg="add del">
          <ac:chgData name="Mushfiqul Anwar Siraji" userId="1eaa235c-956f-4a73-a768-cbf9be7c70cb" providerId="ADAL" clId="{7013B39A-38D1-0F40-A299-67A0D2958049}" dt="2022-08-01T14:23:53.792" v="6250"/>
          <ac:spMkLst>
            <pc:docMk/>
            <pc:sldMk cId="3763124404" sldId="742"/>
            <ac:spMk id="13" creationId="{3A923D15-0FF2-D563-C0BE-A54A8EAD1A89}"/>
          </ac:spMkLst>
        </pc:spChg>
        <pc:graphicFrameChg chg="add mod">
          <ac:chgData name="Mushfiqul Anwar Siraji" userId="1eaa235c-956f-4a73-a768-cbf9be7c70cb" providerId="ADAL" clId="{7013B39A-38D1-0F40-A299-67A0D2958049}" dt="2022-08-01T13:13:07.210" v="4916"/>
          <ac:graphicFrameMkLst>
            <pc:docMk/>
            <pc:sldMk cId="3763124404" sldId="742"/>
            <ac:graphicFrameMk id="8" creationId="{0597DA3E-12D9-1D7F-5C73-4F1A79622A50}"/>
          </ac:graphicFrameMkLst>
        </pc:graphicFrameChg>
        <pc:graphicFrameChg chg="mod modGraphic">
          <ac:chgData name="Mushfiqul Anwar Siraji" userId="1eaa235c-956f-4a73-a768-cbf9be7c70cb" providerId="ADAL" clId="{7013B39A-38D1-0F40-A299-67A0D2958049}" dt="2022-08-01T14:07:50.460" v="6138" actId="20577"/>
          <ac:graphicFrameMkLst>
            <pc:docMk/>
            <pc:sldMk cId="3763124404" sldId="742"/>
            <ac:graphicFrameMk id="11" creationId="{C1B3E057-89F1-B0DB-20EB-6952E822FB4C}"/>
          </ac:graphicFrameMkLst>
        </pc:graphicFrameChg>
        <pc:picChg chg="mod">
          <ac:chgData name="Mushfiqul Anwar Siraji" userId="1eaa235c-956f-4a73-a768-cbf9be7c70cb" providerId="ADAL" clId="{7013B39A-38D1-0F40-A299-67A0D2958049}" dt="2022-08-01T13:24:34.829" v="5183" actId="1035"/>
          <ac:picMkLst>
            <pc:docMk/>
            <pc:sldMk cId="3763124404" sldId="742"/>
            <ac:picMk id="6" creationId="{480F1399-D536-B7FF-308E-7F3FBCA57BE4}"/>
          </ac:picMkLst>
        </pc:picChg>
        <pc:picChg chg="add mod">
          <ac:chgData name="Mushfiqul Anwar Siraji" userId="1eaa235c-956f-4a73-a768-cbf9be7c70cb" providerId="ADAL" clId="{7013B39A-38D1-0F40-A299-67A0D2958049}" dt="2022-08-02T07:18:34.429" v="6665" actId="1076"/>
          <ac:picMkLst>
            <pc:docMk/>
            <pc:sldMk cId="3763124404" sldId="742"/>
            <ac:picMk id="7" creationId="{ADD311D0-9E42-60F6-A8E1-4EB041BC5F99}"/>
          </ac:picMkLst>
        </pc:picChg>
        <pc:picChg chg="mod">
          <ac:chgData name="Mushfiqul Anwar Siraji" userId="1eaa235c-956f-4a73-a768-cbf9be7c70cb" providerId="ADAL" clId="{7013B39A-38D1-0F40-A299-67A0D2958049}" dt="2022-08-01T06:26:28.578" v="5" actId="1076"/>
          <ac:picMkLst>
            <pc:docMk/>
            <pc:sldMk cId="3763124404" sldId="742"/>
            <ac:picMk id="12" creationId="{746296E7-BDCF-7653-6CDA-2300ADF71BD3}"/>
          </ac:picMkLst>
        </pc:picChg>
      </pc:sldChg>
      <pc:sldChg chg="addSp delSp modSp add mod delAnim">
        <pc:chgData name="Mushfiqul Anwar Siraji" userId="1eaa235c-956f-4a73-a768-cbf9be7c70cb" providerId="ADAL" clId="{7013B39A-38D1-0F40-A299-67A0D2958049}" dt="2022-08-01T14:08:04.807" v="6146" actId="20577"/>
        <pc:sldMkLst>
          <pc:docMk/>
          <pc:sldMk cId="855386804" sldId="743"/>
        </pc:sldMkLst>
        <pc:spChg chg="mod">
          <ac:chgData name="Mushfiqul Anwar Siraji" userId="1eaa235c-956f-4a73-a768-cbf9be7c70cb" providerId="ADAL" clId="{7013B39A-38D1-0F40-A299-67A0D2958049}" dt="2022-08-01T14:08:04.807" v="6146" actId="20577"/>
          <ac:spMkLst>
            <pc:docMk/>
            <pc:sldMk cId="855386804" sldId="743"/>
            <ac:spMk id="3" creationId="{F26270FD-8862-174D-492D-CB43DD0589CC}"/>
          </ac:spMkLst>
        </pc:spChg>
        <pc:spChg chg="mod">
          <ac:chgData name="Mushfiqul Anwar Siraji" userId="1eaa235c-956f-4a73-a768-cbf9be7c70cb" providerId="ADAL" clId="{7013B39A-38D1-0F40-A299-67A0D2958049}" dt="2022-08-01T06:42:56.551" v="299" actId="21"/>
          <ac:spMkLst>
            <pc:docMk/>
            <pc:sldMk cId="855386804" sldId="743"/>
            <ac:spMk id="5" creationId="{ABAE0AE0-6E10-E0EA-75F9-80B86D3CAF0F}"/>
          </ac:spMkLst>
        </pc:spChg>
        <pc:spChg chg="del">
          <ac:chgData name="Mushfiqul Anwar Siraji" userId="1eaa235c-956f-4a73-a768-cbf9be7c70cb" providerId="ADAL" clId="{7013B39A-38D1-0F40-A299-67A0D2958049}" dt="2022-08-01T06:28:06.731" v="58" actId="478"/>
          <ac:spMkLst>
            <pc:docMk/>
            <pc:sldMk cId="855386804" sldId="743"/>
            <ac:spMk id="9" creationId="{D7E819A8-C37A-21C8-55AC-CABE89A6910F}"/>
          </ac:spMkLst>
        </pc:spChg>
        <pc:graphicFrameChg chg="add mod">
          <ac:chgData name="Mushfiqul Anwar Siraji" userId="1eaa235c-956f-4a73-a768-cbf9be7c70cb" providerId="ADAL" clId="{7013B39A-38D1-0F40-A299-67A0D2958049}" dt="2022-08-01T13:13:12.364" v="4918"/>
          <ac:graphicFrameMkLst>
            <pc:docMk/>
            <pc:sldMk cId="855386804" sldId="743"/>
            <ac:graphicFrameMk id="6" creationId="{060F01B3-E95E-2CD3-4530-3CD1B743875A}"/>
          </ac:graphicFrameMkLst>
        </pc:graphicFrameChg>
        <pc:graphicFrameChg chg="mod modGraphic">
          <ac:chgData name="Mushfiqul Anwar Siraji" userId="1eaa235c-956f-4a73-a768-cbf9be7c70cb" providerId="ADAL" clId="{7013B39A-38D1-0F40-A299-67A0D2958049}" dt="2022-08-01T06:54:12.839" v="334" actId="1076"/>
          <ac:graphicFrameMkLst>
            <pc:docMk/>
            <pc:sldMk cId="855386804" sldId="743"/>
            <ac:graphicFrameMk id="11" creationId="{C1B3E057-89F1-B0DB-20EB-6952E822FB4C}"/>
          </ac:graphicFrameMkLst>
        </pc:graphicFrameChg>
        <pc:picChg chg="del">
          <ac:chgData name="Mushfiqul Anwar Siraji" userId="1eaa235c-956f-4a73-a768-cbf9be7c70cb" providerId="ADAL" clId="{7013B39A-38D1-0F40-A299-67A0D2958049}" dt="2022-08-01T06:28:00.147" v="55" actId="478"/>
          <ac:picMkLst>
            <pc:docMk/>
            <pc:sldMk cId="855386804" sldId="743"/>
            <ac:picMk id="6" creationId="{480F1399-D536-B7FF-308E-7F3FBCA57BE4}"/>
          </ac:picMkLst>
        </pc:picChg>
        <pc:picChg chg="del">
          <ac:chgData name="Mushfiqul Anwar Siraji" userId="1eaa235c-956f-4a73-a768-cbf9be7c70cb" providerId="ADAL" clId="{7013B39A-38D1-0F40-A299-67A0D2958049}" dt="2022-08-01T06:28:05.080" v="57" actId="478"/>
          <ac:picMkLst>
            <pc:docMk/>
            <pc:sldMk cId="855386804" sldId="743"/>
            <ac:picMk id="7" creationId="{ADD311D0-9E42-60F6-A8E1-4EB041BC5F99}"/>
          </ac:picMkLst>
        </pc:picChg>
        <pc:picChg chg="add del mod">
          <ac:chgData name="Mushfiqul Anwar Siraji" userId="1eaa235c-956f-4a73-a768-cbf9be7c70cb" providerId="ADAL" clId="{7013B39A-38D1-0F40-A299-67A0D2958049}" dt="2022-08-01T06:42:34.910" v="290" actId="478"/>
          <ac:picMkLst>
            <pc:docMk/>
            <pc:sldMk cId="855386804" sldId="743"/>
            <ac:picMk id="10" creationId="{ECDC2272-08CC-4E5C-64DA-3D518B443BF9}"/>
          </ac:picMkLst>
        </pc:picChg>
        <pc:picChg chg="del">
          <ac:chgData name="Mushfiqul Anwar Siraji" userId="1eaa235c-956f-4a73-a768-cbf9be7c70cb" providerId="ADAL" clId="{7013B39A-38D1-0F40-A299-67A0D2958049}" dt="2022-08-01T06:28:04.195" v="56" actId="478"/>
          <ac:picMkLst>
            <pc:docMk/>
            <pc:sldMk cId="855386804" sldId="743"/>
            <ac:picMk id="12" creationId="{746296E7-BDCF-7653-6CDA-2300ADF71BD3}"/>
          </ac:picMkLst>
        </pc:picChg>
        <pc:picChg chg="add mod modCrop">
          <ac:chgData name="Mushfiqul Anwar Siraji" userId="1eaa235c-956f-4a73-a768-cbf9be7c70cb" providerId="ADAL" clId="{7013B39A-38D1-0F40-A299-67A0D2958049}" dt="2022-08-01T06:54:13.962" v="335" actId="1076"/>
          <ac:picMkLst>
            <pc:docMk/>
            <pc:sldMk cId="855386804" sldId="743"/>
            <ac:picMk id="14" creationId="{46D2631E-D8F8-F744-F8F7-4191D4537110}"/>
          </ac:picMkLst>
        </pc:picChg>
      </pc:sldChg>
      <pc:sldChg chg="addSp delSp modSp add mod modAnim">
        <pc:chgData name="Mushfiqul Anwar Siraji" userId="1eaa235c-956f-4a73-a768-cbf9be7c70cb" providerId="ADAL" clId="{7013B39A-38D1-0F40-A299-67A0D2958049}" dt="2022-08-02T07:09:20.647" v="6628"/>
        <pc:sldMkLst>
          <pc:docMk/>
          <pc:sldMk cId="156666695" sldId="744"/>
        </pc:sldMkLst>
        <pc:spChg chg="mod">
          <ac:chgData name="Mushfiqul Anwar Siraji" userId="1eaa235c-956f-4a73-a768-cbf9be7c70cb" providerId="ADAL" clId="{7013B39A-38D1-0F40-A299-67A0D2958049}" dt="2022-08-01T06:54:59.216" v="342" actId="20577"/>
          <ac:spMkLst>
            <pc:docMk/>
            <pc:sldMk cId="156666695" sldId="744"/>
            <ac:spMk id="3" creationId="{E4AC4F2F-8D5B-92E7-0308-E6C214B7F046}"/>
          </ac:spMkLst>
        </pc:spChg>
        <pc:spChg chg="add del mod">
          <ac:chgData name="Mushfiqul Anwar Siraji" userId="1eaa235c-956f-4a73-a768-cbf9be7c70cb" providerId="ADAL" clId="{7013B39A-38D1-0F40-A299-67A0D2958049}" dt="2022-08-01T06:55:03.780" v="344" actId="767"/>
          <ac:spMkLst>
            <pc:docMk/>
            <pc:sldMk cId="156666695" sldId="744"/>
            <ac:spMk id="4" creationId="{33810DBD-6ADE-858E-E4C3-034D74D441C4}"/>
          </ac:spMkLst>
        </pc:spChg>
        <pc:spChg chg="add del mod">
          <ac:chgData name="Mushfiqul Anwar Siraji" userId="1eaa235c-956f-4a73-a768-cbf9be7c70cb" providerId="ADAL" clId="{7013B39A-38D1-0F40-A299-67A0D2958049}" dt="2022-08-01T07:06:52.187" v="752" actId="478"/>
          <ac:spMkLst>
            <pc:docMk/>
            <pc:sldMk cId="156666695" sldId="744"/>
            <ac:spMk id="5" creationId="{96CA8F22-6A3A-9A80-3826-76ACA6594F56}"/>
          </ac:spMkLst>
        </pc:spChg>
        <pc:spChg chg="del">
          <ac:chgData name="Mushfiqul Anwar Siraji" userId="1eaa235c-956f-4a73-a768-cbf9be7c70cb" providerId="ADAL" clId="{7013B39A-38D1-0F40-A299-67A0D2958049}" dt="2022-08-01T06:54:54.953" v="340" actId="478"/>
          <ac:spMkLst>
            <pc:docMk/>
            <pc:sldMk cId="156666695" sldId="744"/>
            <ac:spMk id="6" creationId="{4C0CC40E-03DB-50F8-C7B9-A97227B9F291}"/>
          </ac:spMkLst>
        </pc:spChg>
        <pc:spChg chg="add mod">
          <ac:chgData name="Mushfiqul Anwar Siraji" userId="1eaa235c-956f-4a73-a768-cbf9be7c70cb" providerId="ADAL" clId="{7013B39A-38D1-0F40-A299-67A0D2958049}" dt="2022-08-01T14:00:25.802" v="6029" actId="207"/>
          <ac:spMkLst>
            <pc:docMk/>
            <pc:sldMk cId="156666695" sldId="744"/>
            <ac:spMk id="10" creationId="{56F8D063-129D-7FA6-ED6C-82968A458DBE}"/>
          </ac:spMkLst>
        </pc:spChg>
        <pc:spChg chg="del">
          <ac:chgData name="Mushfiqul Anwar Siraji" userId="1eaa235c-956f-4a73-a768-cbf9be7c70cb" providerId="ADAL" clId="{7013B39A-38D1-0F40-A299-67A0D2958049}" dt="2022-08-01T06:54:49.772" v="337" actId="478"/>
          <ac:spMkLst>
            <pc:docMk/>
            <pc:sldMk cId="156666695" sldId="744"/>
            <ac:spMk id="10" creationId="{DF741FDE-D030-A861-A86E-86E2EF07FC0C}"/>
          </ac:spMkLst>
        </pc:spChg>
        <pc:spChg chg="mod">
          <ac:chgData name="Mushfiqul Anwar Siraji" userId="1eaa235c-956f-4a73-a768-cbf9be7c70cb" providerId="ADAL" clId="{7013B39A-38D1-0F40-A299-67A0D2958049}" dt="2022-08-01T13:58:18.283" v="5933" actId="1076"/>
          <ac:spMkLst>
            <pc:docMk/>
            <pc:sldMk cId="156666695" sldId="744"/>
            <ac:spMk id="11" creationId="{217D626A-A0FD-E34F-C079-85B22EBB96AD}"/>
          </ac:spMkLst>
        </pc:spChg>
        <pc:graphicFrameChg chg="add del mod modGraphic">
          <ac:chgData name="Mushfiqul Anwar Siraji" userId="1eaa235c-956f-4a73-a768-cbf9be7c70cb" providerId="ADAL" clId="{7013B39A-38D1-0F40-A299-67A0D2958049}" dt="2022-08-01T13:12:22.712" v="4905" actId="478"/>
          <ac:graphicFrameMkLst>
            <pc:docMk/>
            <pc:sldMk cId="156666695" sldId="744"/>
            <ac:graphicFrameMk id="4" creationId="{B35BAD2B-B688-1F5F-6DC8-E411958181D2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12:47.690" v="4910" actId="207"/>
          <ac:graphicFrameMkLst>
            <pc:docMk/>
            <pc:sldMk cId="156666695" sldId="744"/>
            <ac:graphicFrameMk id="5" creationId="{259FDDDF-3E0A-C6DD-871E-9212C97E3905}"/>
          </ac:graphicFrameMkLst>
        </pc:graphicFrameChg>
        <pc:graphicFrameChg chg="del">
          <ac:chgData name="Mushfiqul Anwar Siraji" userId="1eaa235c-956f-4a73-a768-cbf9be7c70cb" providerId="ADAL" clId="{7013B39A-38D1-0F40-A299-67A0D2958049}" dt="2022-08-01T06:54:52.080" v="339" actId="478"/>
          <ac:graphicFrameMkLst>
            <pc:docMk/>
            <pc:sldMk cId="156666695" sldId="744"/>
            <ac:graphicFrameMk id="21" creationId="{E757B54B-C758-1532-4644-FDD65BAF106F}"/>
          </ac:graphicFrameMkLst>
        </pc:graphicFrameChg>
        <pc:picChg chg="add mod">
          <ac:chgData name="Mushfiqul Anwar Siraji" userId="1eaa235c-956f-4a73-a768-cbf9be7c70cb" providerId="ADAL" clId="{7013B39A-38D1-0F40-A299-67A0D2958049}" dt="2022-08-01T13:59:01.459" v="5939" actId="1076"/>
          <ac:picMkLst>
            <pc:docMk/>
            <pc:sldMk cId="156666695" sldId="744"/>
            <ac:picMk id="6" creationId="{6D7858B0-D87B-D198-CD17-485CCDFBE8F3}"/>
          </ac:picMkLst>
        </pc:picChg>
        <pc:picChg chg="add del mod">
          <ac:chgData name="Mushfiqul Anwar Siraji" userId="1eaa235c-956f-4a73-a768-cbf9be7c70cb" providerId="ADAL" clId="{7013B39A-38D1-0F40-A299-67A0D2958049}" dt="2022-08-01T13:51:59.220" v="5858" actId="478"/>
          <ac:picMkLst>
            <pc:docMk/>
            <pc:sldMk cId="156666695" sldId="744"/>
            <ac:picMk id="7" creationId="{1A529BA9-F3BE-0546-83D7-58A8D04E4863}"/>
          </ac:picMkLst>
        </pc:picChg>
        <pc:picChg chg="add del mod">
          <ac:chgData name="Mushfiqul Anwar Siraji" userId="1eaa235c-956f-4a73-a768-cbf9be7c70cb" providerId="ADAL" clId="{7013B39A-38D1-0F40-A299-67A0D2958049}" dt="2022-08-01T13:55:17.110" v="5868" actId="478"/>
          <ac:picMkLst>
            <pc:docMk/>
            <pc:sldMk cId="156666695" sldId="744"/>
            <ac:picMk id="8" creationId="{4137C1AE-E95C-5F45-A097-5D92C549E4B5}"/>
          </ac:picMkLst>
        </pc:picChg>
        <pc:picChg chg="add del mod">
          <ac:chgData name="Mushfiqul Anwar Siraji" userId="1eaa235c-956f-4a73-a768-cbf9be7c70cb" providerId="ADAL" clId="{7013B39A-38D1-0F40-A299-67A0D2958049}" dt="2022-08-01T07:04:57.918" v="727" actId="478"/>
          <ac:picMkLst>
            <pc:docMk/>
            <pc:sldMk cId="156666695" sldId="744"/>
            <ac:picMk id="8" creationId="{F7DD8301-CBB4-AEA7-F7E2-D0AC91E6C93A}"/>
          </ac:picMkLst>
        </pc:picChg>
        <pc:picChg chg="add del mod">
          <ac:chgData name="Mushfiqul Anwar Siraji" userId="1eaa235c-956f-4a73-a768-cbf9be7c70cb" providerId="ADAL" clId="{7013B39A-38D1-0F40-A299-67A0D2958049}" dt="2022-08-01T13:52:57.028" v="5864" actId="478"/>
          <ac:picMkLst>
            <pc:docMk/>
            <pc:sldMk cId="156666695" sldId="744"/>
            <ac:picMk id="9" creationId="{C05B9CEE-DE29-EEA5-FD09-98701AFCC6B5}"/>
          </ac:picMkLst>
        </pc:picChg>
        <pc:picChg chg="add del mod">
          <ac:chgData name="Mushfiqul Anwar Siraji" userId="1eaa235c-956f-4a73-a768-cbf9be7c70cb" providerId="ADAL" clId="{7013B39A-38D1-0F40-A299-67A0D2958049}" dt="2022-08-01T07:01:07.047" v="720" actId="478"/>
          <ac:picMkLst>
            <pc:docMk/>
            <pc:sldMk cId="156666695" sldId="744"/>
            <ac:picMk id="12" creationId="{34052FF9-7FE2-6783-BBDD-17B6DA01862D}"/>
          </ac:picMkLst>
        </pc:picChg>
        <pc:picChg chg="add del mod">
          <ac:chgData name="Mushfiqul Anwar Siraji" userId="1eaa235c-956f-4a73-a768-cbf9be7c70cb" providerId="ADAL" clId="{7013B39A-38D1-0F40-A299-67A0D2958049}" dt="2022-08-01T07:03:19.001" v="723" actId="478"/>
          <ac:picMkLst>
            <pc:docMk/>
            <pc:sldMk cId="156666695" sldId="744"/>
            <ac:picMk id="14" creationId="{F17FE700-6AB6-BA1C-22BE-3E79361C8D66}"/>
          </ac:picMkLst>
        </pc:picChg>
        <pc:picChg chg="add mod modCrop">
          <ac:chgData name="Mushfiqul Anwar Siraji" userId="1eaa235c-956f-4a73-a768-cbf9be7c70cb" providerId="ADAL" clId="{7013B39A-38D1-0F40-A299-67A0D2958049}" dt="2022-08-01T13:58:21.419" v="5934" actId="1076"/>
          <ac:picMkLst>
            <pc:docMk/>
            <pc:sldMk cId="156666695" sldId="744"/>
            <ac:picMk id="15" creationId="{B1B32D97-6255-ED0A-C362-71103C7703FE}"/>
          </ac:picMkLst>
        </pc:picChg>
        <pc:picChg chg="add del mod">
          <ac:chgData name="Mushfiqul Anwar Siraji" userId="1eaa235c-956f-4a73-a768-cbf9be7c70cb" providerId="ADAL" clId="{7013B39A-38D1-0F40-A299-67A0D2958049}" dt="2022-08-01T13:55:51.493" v="5875" actId="478"/>
          <ac:picMkLst>
            <pc:docMk/>
            <pc:sldMk cId="156666695" sldId="744"/>
            <ac:picMk id="16" creationId="{A6FFC445-9545-6B8C-82D6-B34E3E4AF3F2}"/>
          </ac:picMkLst>
        </pc:picChg>
        <pc:picChg chg="add mod">
          <ac:chgData name="Mushfiqul Anwar Siraji" userId="1eaa235c-956f-4a73-a768-cbf9be7c70cb" providerId="ADAL" clId="{7013B39A-38D1-0F40-A299-67A0D2958049}" dt="2022-08-01T13:59:03.486" v="5940" actId="1076"/>
          <ac:picMkLst>
            <pc:docMk/>
            <pc:sldMk cId="156666695" sldId="744"/>
            <ac:picMk id="2050" creationId="{AD677D52-447B-F9C9-E8DC-358170FBE841}"/>
          </ac:picMkLst>
        </pc:picChg>
        <pc:picChg chg="add mod">
          <ac:chgData name="Mushfiqul Anwar Siraji" userId="1eaa235c-956f-4a73-a768-cbf9be7c70cb" providerId="ADAL" clId="{7013B39A-38D1-0F40-A299-67A0D2958049}" dt="2022-08-01T13:58:22.702" v="5935" actId="1076"/>
          <ac:picMkLst>
            <pc:docMk/>
            <pc:sldMk cId="156666695" sldId="744"/>
            <ac:picMk id="2052" creationId="{04DDBF2D-AC70-E0C0-2C31-3CC7DC470AF1}"/>
          </ac:picMkLst>
        </pc:picChg>
        <pc:cxnChg chg="del">
          <ac:chgData name="Mushfiqul Anwar Siraji" userId="1eaa235c-956f-4a73-a768-cbf9be7c70cb" providerId="ADAL" clId="{7013B39A-38D1-0F40-A299-67A0D2958049}" dt="2022-08-01T06:54:50.864" v="338" actId="478"/>
          <ac:cxnSpMkLst>
            <pc:docMk/>
            <pc:sldMk cId="156666695" sldId="744"/>
            <ac:cxnSpMk id="13" creationId="{94E605AB-529D-EB13-20FE-F978B380094A}"/>
          </ac:cxnSpMkLst>
        </pc:cxnChg>
      </pc:sldChg>
      <pc:sldChg chg="addSp delSp modSp add mod delAnim">
        <pc:chgData name="Mushfiqul Anwar Siraji" userId="1eaa235c-956f-4a73-a768-cbf9be7c70cb" providerId="ADAL" clId="{7013B39A-38D1-0F40-A299-67A0D2958049}" dt="2022-08-01T14:08:00.140" v="6144" actId="20577"/>
        <pc:sldMkLst>
          <pc:docMk/>
          <pc:sldMk cId="1524611008" sldId="745"/>
        </pc:sldMkLst>
        <pc:spChg chg="mod">
          <ac:chgData name="Mushfiqul Anwar Siraji" userId="1eaa235c-956f-4a73-a768-cbf9be7c70cb" providerId="ADAL" clId="{7013B39A-38D1-0F40-A299-67A0D2958049}" dt="2022-08-01T14:08:00.140" v="6144" actId="20577"/>
          <ac:spMkLst>
            <pc:docMk/>
            <pc:sldMk cId="1524611008" sldId="745"/>
            <ac:spMk id="3" creationId="{F26270FD-8862-174D-492D-CB43DD0589CC}"/>
          </ac:spMkLst>
        </pc:spChg>
        <pc:spChg chg="del">
          <ac:chgData name="Mushfiqul Anwar Siraji" userId="1eaa235c-956f-4a73-a768-cbf9be7c70cb" providerId="ADAL" clId="{7013B39A-38D1-0F40-A299-67A0D2958049}" dt="2022-08-01T07:07:48.367" v="756" actId="478"/>
          <ac:spMkLst>
            <pc:docMk/>
            <pc:sldMk cId="1524611008" sldId="745"/>
            <ac:spMk id="5" creationId="{ABAE0AE0-6E10-E0EA-75F9-80B86D3CAF0F}"/>
          </ac:spMkLst>
        </pc:spChg>
        <pc:spChg chg="del">
          <ac:chgData name="Mushfiqul Anwar Siraji" userId="1eaa235c-956f-4a73-a768-cbf9be7c70cb" providerId="ADAL" clId="{7013B39A-38D1-0F40-A299-67A0D2958049}" dt="2022-08-01T07:07:43.143" v="754" actId="478"/>
          <ac:spMkLst>
            <pc:docMk/>
            <pc:sldMk cId="1524611008" sldId="745"/>
            <ac:spMk id="9" creationId="{D7E819A8-C37A-21C8-55AC-CABE89A6910F}"/>
          </ac:spMkLst>
        </pc:spChg>
        <pc:graphicFrameChg chg="add mod">
          <ac:chgData name="Mushfiqul Anwar Siraji" userId="1eaa235c-956f-4a73-a768-cbf9be7c70cb" providerId="ADAL" clId="{7013B39A-38D1-0F40-A299-67A0D2958049}" dt="2022-08-01T13:13:09.331" v="4917"/>
          <ac:graphicFrameMkLst>
            <pc:docMk/>
            <pc:sldMk cId="1524611008" sldId="745"/>
            <ac:graphicFrameMk id="5" creationId="{48865D39-7A5C-97A3-2609-598E0EACC099}"/>
          </ac:graphicFrameMkLst>
        </pc:graphicFrameChg>
        <pc:graphicFrameChg chg="del">
          <ac:chgData name="Mushfiqul Anwar Siraji" userId="1eaa235c-956f-4a73-a768-cbf9be7c70cb" providerId="ADAL" clId="{7013B39A-38D1-0F40-A299-67A0D2958049}" dt="2022-08-01T07:07:45.724" v="755" actId="478"/>
          <ac:graphicFrameMkLst>
            <pc:docMk/>
            <pc:sldMk cId="1524611008" sldId="745"/>
            <ac:graphicFrameMk id="11" creationId="{C1B3E057-89F1-B0DB-20EB-6952E822FB4C}"/>
          </ac:graphicFrameMkLst>
        </pc:graphicFrameChg>
        <pc:picChg chg="del">
          <ac:chgData name="Mushfiqul Anwar Siraji" userId="1eaa235c-956f-4a73-a768-cbf9be7c70cb" providerId="ADAL" clId="{7013B39A-38D1-0F40-A299-67A0D2958049}" dt="2022-08-01T07:07:43.143" v="754" actId="478"/>
          <ac:picMkLst>
            <pc:docMk/>
            <pc:sldMk cId="1524611008" sldId="745"/>
            <ac:picMk id="6" creationId="{480F1399-D536-B7FF-308E-7F3FBCA57BE4}"/>
          </ac:picMkLst>
        </pc:picChg>
        <pc:picChg chg="del">
          <ac:chgData name="Mushfiqul Anwar Siraji" userId="1eaa235c-956f-4a73-a768-cbf9be7c70cb" providerId="ADAL" clId="{7013B39A-38D1-0F40-A299-67A0D2958049}" dt="2022-08-01T07:07:43.143" v="754" actId="478"/>
          <ac:picMkLst>
            <pc:docMk/>
            <pc:sldMk cId="1524611008" sldId="745"/>
            <ac:picMk id="7" creationId="{ADD311D0-9E42-60F6-A8E1-4EB041BC5F99}"/>
          </ac:picMkLst>
        </pc:picChg>
        <pc:picChg chg="add del mod">
          <ac:chgData name="Mushfiqul Anwar Siraji" userId="1eaa235c-956f-4a73-a768-cbf9be7c70cb" providerId="ADAL" clId="{7013B39A-38D1-0F40-A299-67A0D2958049}" dt="2022-08-01T07:26:13.323" v="783" actId="478"/>
          <ac:picMkLst>
            <pc:docMk/>
            <pc:sldMk cId="1524611008" sldId="745"/>
            <ac:picMk id="10" creationId="{93177B61-929C-4607-8DC4-18CE0F7E1AC6}"/>
          </ac:picMkLst>
        </pc:picChg>
        <pc:picChg chg="del">
          <ac:chgData name="Mushfiqul Anwar Siraji" userId="1eaa235c-956f-4a73-a768-cbf9be7c70cb" providerId="ADAL" clId="{7013B39A-38D1-0F40-A299-67A0D2958049}" dt="2022-08-01T07:07:43.143" v="754" actId="478"/>
          <ac:picMkLst>
            <pc:docMk/>
            <pc:sldMk cId="1524611008" sldId="745"/>
            <ac:picMk id="12" creationId="{746296E7-BDCF-7653-6CDA-2300ADF71BD3}"/>
          </ac:picMkLst>
        </pc:picChg>
        <pc:picChg chg="add mod modCrop">
          <ac:chgData name="Mushfiqul Anwar Siraji" userId="1eaa235c-956f-4a73-a768-cbf9be7c70cb" providerId="ADAL" clId="{7013B39A-38D1-0F40-A299-67A0D2958049}" dt="2022-08-01T07:26:34.578" v="788" actId="1076"/>
          <ac:picMkLst>
            <pc:docMk/>
            <pc:sldMk cId="1524611008" sldId="745"/>
            <ac:picMk id="14" creationId="{B9E8BA2D-792B-D99E-C3DA-C587AB9E38C2}"/>
          </ac:picMkLst>
        </pc:picChg>
      </pc:sldChg>
      <pc:sldChg chg="addSp delSp modSp add mod">
        <pc:chgData name="Mushfiqul Anwar Siraji" userId="1eaa235c-956f-4a73-a768-cbf9be7c70cb" providerId="ADAL" clId="{7013B39A-38D1-0F40-A299-67A0D2958049}" dt="2022-08-01T14:25:31.014" v="6259" actId="1076"/>
        <pc:sldMkLst>
          <pc:docMk/>
          <pc:sldMk cId="2259594546" sldId="746"/>
        </pc:sldMkLst>
        <pc:spChg chg="mod">
          <ac:chgData name="Mushfiqul Anwar Siraji" userId="1eaa235c-956f-4a73-a768-cbf9be7c70cb" providerId="ADAL" clId="{7013B39A-38D1-0F40-A299-67A0D2958049}" dt="2022-08-01T14:08:31.868" v="6152" actId="20577"/>
          <ac:spMkLst>
            <pc:docMk/>
            <pc:sldMk cId="2259594546" sldId="746"/>
            <ac:spMk id="3" creationId="{F26270FD-8862-174D-492D-CB43DD0589CC}"/>
          </ac:spMkLst>
        </pc:spChg>
        <pc:spChg chg="add mod">
          <ac:chgData name="Mushfiqul Anwar Siraji" userId="1eaa235c-956f-4a73-a768-cbf9be7c70cb" providerId="ADAL" clId="{7013B39A-38D1-0F40-A299-67A0D2958049}" dt="2022-08-01T14:25:31.014" v="6259" actId="1076"/>
          <ac:spMkLst>
            <pc:docMk/>
            <pc:sldMk cId="2259594546" sldId="746"/>
            <ac:spMk id="7" creationId="{091FDE67-48F1-7A4E-8AC6-E4499EB74CA2}"/>
          </ac:spMkLst>
        </pc:spChg>
        <pc:graphicFrameChg chg="add mod">
          <ac:chgData name="Mushfiqul Anwar Siraji" userId="1eaa235c-956f-4a73-a768-cbf9be7c70cb" providerId="ADAL" clId="{7013B39A-38D1-0F40-A299-67A0D2958049}" dt="2022-08-01T13:13:14.230" v="4919"/>
          <ac:graphicFrameMkLst>
            <pc:docMk/>
            <pc:sldMk cId="2259594546" sldId="746"/>
            <ac:graphicFrameMk id="6" creationId="{5F8707ED-6BD1-8FD0-D587-0AAE2DEE95DF}"/>
          </ac:graphicFrameMkLst>
        </pc:graphicFrameChg>
        <pc:graphicFrameChg chg="add del mod modGraphic">
          <ac:chgData name="Mushfiqul Anwar Siraji" userId="1eaa235c-956f-4a73-a768-cbf9be7c70cb" providerId="ADAL" clId="{7013B39A-38D1-0F40-A299-67A0D2958049}" dt="2022-08-01T14:08:15.540" v="6148" actId="20577"/>
          <ac:graphicFrameMkLst>
            <pc:docMk/>
            <pc:sldMk cId="2259594546" sldId="746"/>
            <ac:graphicFrameMk id="11" creationId="{C1B3E057-89F1-B0DB-20EB-6952E822FB4C}"/>
          </ac:graphicFrameMkLst>
        </pc:graphicFrameChg>
        <pc:picChg chg="del">
          <ac:chgData name="Mushfiqul Anwar Siraji" userId="1eaa235c-956f-4a73-a768-cbf9be7c70cb" providerId="ADAL" clId="{7013B39A-38D1-0F40-A299-67A0D2958049}" dt="2022-08-01T07:27:51.280" v="807" actId="478"/>
          <ac:picMkLst>
            <pc:docMk/>
            <pc:sldMk cId="2259594546" sldId="746"/>
            <ac:picMk id="14" creationId="{46D2631E-D8F8-F744-F8F7-4191D4537110}"/>
          </ac:picMkLst>
        </pc:picChg>
      </pc:sldChg>
      <pc:sldChg chg="addSp delSp modSp new mod modAnim">
        <pc:chgData name="Mushfiqul Anwar Siraji" userId="1eaa235c-956f-4a73-a768-cbf9be7c70cb" providerId="ADAL" clId="{7013B39A-38D1-0F40-A299-67A0D2958049}" dt="2022-08-02T07:19:22.393" v="6670"/>
        <pc:sldMkLst>
          <pc:docMk/>
          <pc:sldMk cId="3020641144" sldId="747"/>
        </pc:sldMkLst>
        <pc:spChg chg="add mod">
          <ac:chgData name="Mushfiqul Anwar Siraji" userId="1eaa235c-956f-4a73-a768-cbf9be7c70cb" providerId="ADAL" clId="{7013B39A-38D1-0F40-A299-67A0D2958049}" dt="2022-08-01T13:27:42.807" v="5239" actId="113"/>
          <ac:spMkLst>
            <pc:docMk/>
            <pc:sldMk cId="3020641144" sldId="747"/>
            <ac:spMk id="3" creationId="{2A01931A-9F14-4442-332D-494DCF1FDD7F}"/>
          </ac:spMkLst>
        </pc:spChg>
        <pc:spChg chg="add del mod">
          <ac:chgData name="Mushfiqul Anwar Siraji" userId="1eaa235c-956f-4a73-a768-cbf9be7c70cb" providerId="ADAL" clId="{7013B39A-38D1-0F40-A299-67A0D2958049}" dt="2022-08-01T10:50:49.654" v="4330" actId="478"/>
          <ac:spMkLst>
            <pc:docMk/>
            <pc:sldMk cId="3020641144" sldId="747"/>
            <ac:spMk id="4" creationId="{81F72941-FB23-A55C-FB03-C20F38641A99}"/>
          </ac:spMkLst>
        </pc:spChg>
        <pc:spChg chg="add mod">
          <ac:chgData name="Mushfiqul Anwar Siraji" userId="1eaa235c-956f-4a73-a768-cbf9be7c70cb" providerId="ADAL" clId="{7013B39A-38D1-0F40-A299-67A0D2958049}" dt="2022-08-01T14:38:51.014" v="6500" actId="20577"/>
          <ac:spMkLst>
            <pc:docMk/>
            <pc:sldMk cId="3020641144" sldId="747"/>
            <ac:spMk id="5" creationId="{1680B283-CC68-753C-4445-3FE8BBA7063F}"/>
          </ac:spMkLst>
        </pc:spChg>
        <pc:spChg chg="add mod">
          <ac:chgData name="Mushfiqul Anwar Siraji" userId="1eaa235c-956f-4a73-a768-cbf9be7c70cb" providerId="ADAL" clId="{7013B39A-38D1-0F40-A299-67A0D2958049}" dt="2022-08-01T14:08:38.844" v="6156" actId="20577"/>
          <ac:spMkLst>
            <pc:docMk/>
            <pc:sldMk cId="3020641144" sldId="747"/>
            <ac:spMk id="11" creationId="{FBBD0A0C-F717-78E9-73D3-8E66D48D2080}"/>
          </ac:spMkLst>
        </pc:spChg>
        <pc:spChg chg="add mod">
          <ac:chgData name="Mushfiqul Anwar Siraji" userId="1eaa235c-956f-4a73-a768-cbf9be7c70cb" providerId="ADAL" clId="{7013B39A-38D1-0F40-A299-67A0D2958049}" dt="2022-08-01T14:08:41.727" v="6158" actId="20577"/>
          <ac:spMkLst>
            <pc:docMk/>
            <pc:sldMk cId="3020641144" sldId="747"/>
            <ac:spMk id="12" creationId="{5E0DB67C-007F-0D7B-E461-8CF8AAD7D3E0}"/>
          </ac:spMkLst>
        </pc:spChg>
        <pc:spChg chg="add mod">
          <ac:chgData name="Mushfiqul Anwar Siraji" userId="1eaa235c-956f-4a73-a768-cbf9be7c70cb" providerId="ADAL" clId="{7013B39A-38D1-0F40-A299-67A0D2958049}" dt="2022-08-01T14:26:27.448" v="6265" actId="1076"/>
          <ac:spMkLst>
            <pc:docMk/>
            <pc:sldMk cId="3020641144" sldId="747"/>
            <ac:spMk id="31" creationId="{6673CF37-7CA7-8967-F612-0DF74DC46EAD}"/>
          </ac:spMkLst>
        </pc:spChg>
        <pc:graphicFrameChg chg="add mod">
          <ac:chgData name="Mushfiqul Anwar Siraji" userId="1eaa235c-956f-4a73-a768-cbf9be7c70cb" providerId="ADAL" clId="{7013B39A-38D1-0F40-A299-67A0D2958049}" dt="2022-08-01T13:13:18.642" v="4920"/>
          <ac:graphicFrameMkLst>
            <pc:docMk/>
            <pc:sldMk cId="3020641144" sldId="747"/>
            <ac:graphicFrameMk id="25" creationId="{4FF41D52-243D-86C8-96FE-424610818349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07:34:52.170" v="1054" actId="478"/>
          <ac:picMkLst>
            <pc:docMk/>
            <pc:sldMk cId="3020641144" sldId="747"/>
            <ac:picMk id="4" creationId="{0E8B87AD-3DC1-D4B7-11A9-F67DD8A6CF26}"/>
          </ac:picMkLst>
        </pc:picChg>
        <pc:picChg chg="add mod">
          <ac:chgData name="Mushfiqul Anwar Siraji" userId="1eaa235c-956f-4a73-a768-cbf9be7c70cb" providerId="ADAL" clId="{7013B39A-38D1-0F40-A299-67A0D2958049}" dt="2022-08-01T13:30:01.612" v="5284" actId="1036"/>
          <ac:picMkLst>
            <pc:docMk/>
            <pc:sldMk cId="3020641144" sldId="747"/>
            <ac:picMk id="6" creationId="{4FC34907-4CF2-EE0A-DB91-692DB13EAB4B}"/>
          </ac:picMkLst>
        </pc:picChg>
        <pc:picChg chg="add del mod">
          <ac:chgData name="Mushfiqul Anwar Siraji" userId="1eaa235c-956f-4a73-a768-cbf9be7c70cb" providerId="ADAL" clId="{7013B39A-38D1-0F40-A299-67A0D2958049}" dt="2022-08-01T10:50:48.033" v="4329" actId="478"/>
          <ac:picMkLst>
            <pc:docMk/>
            <pc:sldMk cId="3020641144" sldId="747"/>
            <ac:picMk id="8" creationId="{619BF411-A1E2-A626-2830-85C0720AA6F4}"/>
          </ac:picMkLst>
        </pc:picChg>
        <pc:picChg chg="add mod">
          <ac:chgData name="Mushfiqul Anwar Siraji" userId="1eaa235c-956f-4a73-a768-cbf9be7c70cb" providerId="ADAL" clId="{7013B39A-38D1-0F40-A299-67A0D2958049}" dt="2022-08-01T13:30:07.918" v="5287" actId="1036"/>
          <ac:picMkLst>
            <pc:docMk/>
            <pc:sldMk cId="3020641144" sldId="747"/>
            <ac:picMk id="10" creationId="{9D651245-028C-D6AC-92F2-76AB42AC23D9}"/>
          </ac:picMkLst>
        </pc:picChg>
        <pc:picChg chg="add del mod">
          <ac:chgData name="Mushfiqul Anwar Siraji" userId="1eaa235c-956f-4a73-a768-cbf9be7c70cb" providerId="ADAL" clId="{7013B39A-38D1-0F40-A299-67A0D2958049}" dt="2022-08-01T10:47:23.694" v="4327"/>
          <ac:picMkLst>
            <pc:docMk/>
            <pc:sldMk cId="3020641144" sldId="747"/>
            <ac:picMk id="21" creationId="{18FECF36-D98F-0AB7-0E92-B074275C1275}"/>
          </ac:picMkLst>
        </pc:picChg>
        <pc:cxnChg chg="add mod">
          <ac:chgData name="Mushfiqul Anwar Siraji" userId="1eaa235c-956f-4a73-a768-cbf9be7c70cb" providerId="ADAL" clId="{7013B39A-38D1-0F40-A299-67A0D2958049}" dt="2022-08-01T13:29:19.362" v="5274" actId="14100"/>
          <ac:cxnSpMkLst>
            <pc:docMk/>
            <pc:sldMk cId="3020641144" sldId="747"/>
            <ac:cxnSpMk id="9" creationId="{A5E04D2F-9E5D-3AE5-FCC9-9B0E02225065}"/>
          </ac:cxnSpMkLst>
        </pc:cxnChg>
        <pc:cxnChg chg="add del mod">
          <ac:chgData name="Mushfiqul Anwar Siraji" userId="1eaa235c-956f-4a73-a768-cbf9be7c70cb" providerId="ADAL" clId="{7013B39A-38D1-0F40-A299-67A0D2958049}" dt="2022-08-01T10:50:50.425" v="4331" actId="478"/>
          <ac:cxnSpMkLst>
            <pc:docMk/>
            <pc:sldMk cId="3020641144" sldId="747"/>
            <ac:cxnSpMk id="13" creationId="{7E9578E4-CDB8-3F80-CE79-047C435F61AA}"/>
          </ac:cxnSpMkLst>
        </pc:cxnChg>
        <pc:cxnChg chg="add mod">
          <ac:chgData name="Mushfiqul Anwar Siraji" userId="1eaa235c-956f-4a73-a768-cbf9be7c70cb" providerId="ADAL" clId="{7013B39A-38D1-0F40-A299-67A0D2958049}" dt="2022-08-01T13:29:27.513" v="5275" actId="14100"/>
          <ac:cxnSpMkLst>
            <pc:docMk/>
            <pc:sldMk cId="3020641144" sldId="747"/>
            <ac:cxnSpMk id="18" creationId="{10D80B89-5F80-BB74-6D5F-DBE5BF98175D}"/>
          </ac:cxnSpMkLst>
        </pc:cxnChg>
      </pc:sldChg>
      <pc:sldChg chg="addSp delSp modSp add mod modAnim">
        <pc:chgData name="Mushfiqul Anwar Siraji" userId="1eaa235c-956f-4a73-a768-cbf9be7c70cb" providerId="ADAL" clId="{7013B39A-38D1-0F40-A299-67A0D2958049}" dt="2022-08-02T07:22:27.811" v="6681"/>
        <pc:sldMkLst>
          <pc:docMk/>
          <pc:sldMk cId="1943613940" sldId="748"/>
        </pc:sldMkLst>
        <pc:spChg chg="add mod">
          <ac:chgData name="Mushfiqul Anwar Siraji" userId="1eaa235c-956f-4a73-a768-cbf9be7c70cb" providerId="ADAL" clId="{7013B39A-38D1-0F40-A299-67A0D2958049}" dt="2022-08-02T07:21:49.765" v="6672" actId="207"/>
          <ac:spMkLst>
            <pc:docMk/>
            <pc:sldMk cId="1943613940" sldId="748"/>
            <ac:spMk id="4" creationId="{1BCA0C80-D66C-0327-9C6D-AD647E0BC4EC}"/>
          </ac:spMkLst>
        </pc:spChg>
        <pc:spChg chg="add mod">
          <ac:chgData name="Mushfiqul Anwar Siraji" userId="1eaa235c-956f-4a73-a768-cbf9be7c70cb" providerId="ADAL" clId="{7013B39A-38D1-0F40-A299-67A0D2958049}" dt="2022-08-02T07:21:52.311" v="6673" actId="207"/>
          <ac:spMkLst>
            <pc:docMk/>
            <pc:sldMk cId="1943613940" sldId="748"/>
            <ac:spMk id="5" creationId="{5F8AABA4-DFF1-375F-24C3-8EBBD524D0B4}"/>
          </ac:spMkLst>
        </pc:spChg>
        <pc:spChg chg="add del mod">
          <ac:chgData name="Mushfiqul Anwar Siraji" userId="1eaa235c-956f-4a73-a768-cbf9be7c70cb" providerId="ADAL" clId="{7013B39A-38D1-0F40-A299-67A0D2958049}" dt="2022-08-01T07:43:19.142" v="1288"/>
          <ac:spMkLst>
            <pc:docMk/>
            <pc:sldMk cId="1943613940" sldId="748"/>
            <ac:spMk id="7" creationId="{92E85FA3-2CDD-98F7-0E74-F432C70144D5}"/>
          </ac:spMkLst>
        </pc:spChg>
        <pc:spChg chg="add mod">
          <ac:chgData name="Mushfiqul Anwar Siraji" userId="1eaa235c-956f-4a73-a768-cbf9be7c70cb" providerId="ADAL" clId="{7013B39A-38D1-0F40-A299-67A0D2958049}" dt="2022-08-01T13:32:14.036" v="5355" actId="20577"/>
          <ac:spMkLst>
            <pc:docMk/>
            <pc:sldMk cId="1943613940" sldId="748"/>
            <ac:spMk id="9" creationId="{720FB8F0-5104-5C6E-CF04-13F997C28632}"/>
          </ac:spMkLst>
        </pc:spChg>
        <pc:spChg chg="mod">
          <ac:chgData name="Mushfiqul Anwar Siraji" userId="1eaa235c-956f-4a73-a768-cbf9be7c70cb" providerId="ADAL" clId="{7013B39A-38D1-0F40-A299-67A0D2958049}" dt="2022-08-01T14:08:54.714" v="6162" actId="20577"/>
          <ac:spMkLst>
            <pc:docMk/>
            <pc:sldMk cId="1943613940" sldId="748"/>
            <ac:spMk id="11" creationId="{FBBD0A0C-F717-78E9-73D3-8E66D48D2080}"/>
          </ac:spMkLst>
        </pc:spChg>
        <pc:spChg chg="del">
          <ac:chgData name="Mushfiqul Anwar Siraji" userId="1eaa235c-956f-4a73-a768-cbf9be7c70cb" providerId="ADAL" clId="{7013B39A-38D1-0F40-A299-67A0D2958049}" dt="2022-08-01T07:37:20.007" v="1096" actId="478"/>
          <ac:spMkLst>
            <pc:docMk/>
            <pc:sldMk cId="1943613940" sldId="748"/>
            <ac:spMk id="12" creationId="{5E0DB67C-007F-0D7B-E461-8CF8AAD7D3E0}"/>
          </ac:spMkLst>
        </pc:spChg>
        <pc:spChg chg="add mod">
          <ac:chgData name="Mushfiqul Anwar Siraji" userId="1eaa235c-956f-4a73-a768-cbf9be7c70cb" providerId="ADAL" clId="{7013B39A-38D1-0F40-A299-67A0D2958049}" dt="2022-08-02T07:21:54.928" v="6674" actId="207"/>
          <ac:spMkLst>
            <pc:docMk/>
            <pc:sldMk cId="1943613940" sldId="748"/>
            <ac:spMk id="13" creationId="{1EF2459E-13E7-8B48-29D5-DBBB54E0829D}"/>
          </ac:spMkLst>
        </pc:spChg>
        <pc:spChg chg="add mod">
          <ac:chgData name="Mushfiqul Anwar Siraji" userId="1eaa235c-956f-4a73-a768-cbf9be7c70cb" providerId="ADAL" clId="{7013B39A-38D1-0F40-A299-67A0D2958049}" dt="2022-08-02T07:22:05.871" v="6676" actId="1076"/>
          <ac:spMkLst>
            <pc:docMk/>
            <pc:sldMk cId="1943613940" sldId="748"/>
            <ac:spMk id="14" creationId="{C8E2E399-D84F-FBDF-E712-6B9B2C7AD9E4}"/>
          </ac:spMkLst>
        </pc:spChg>
        <pc:spChg chg="add mod">
          <ac:chgData name="Mushfiqul Anwar Siraji" userId="1eaa235c-956f-4a73-a768-cbf9be7c70cb" providerId="ADAL" clId="{7013B39A-38D1-0F40-A299-67A0D2958049}" dt="2022-08-01T14:39:15.659" v="6508" actId="20577"/>
          <ac:spMkLst>
            <pc:docMk/>
            <pc:sldMk cId="1943613940" sldId="748"/>
            <ac:spMk id="15" creationId="{31C16872-E826-DD59-0E0A-4FF103FA4892}"/>
          </ac:spMkLst>
        </pc:spChg>
        <pc:graphicFrameChg chg="add mod modGraphic">
          <ac:chgData name="Mushfiqul Anwar Siraji" userId="1eaa235c-956f-4a73-a768-cbf9be7c70cb" providerId="ADAL" clId="{7013B39A-38D1-0F40-A299-67A0D2958049}" dt="2022-08-02T07:22:05.871" v="6676" actId="1076"/>
          <ac:graphicFrameMkLst>
            <pc:docMk/>
            <pc:sldMk cId="1943613940" sldId="748"/>
            <ac:graphicFrameMk id="3" creationId="{FE98D8B2-4F2A-46E1-5B94-7F1C05AC84FE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3:24.837" v="4921"/>
          <ac:graphicFrameMkLst>
            <pc:docMk/>
            <pc:sldMk cId="1943613940" sldId="748"/>
            <ac:graphicFrameMk id="6" creationId="{E9C6F442-BF2D-4F43-EF3E-F44A04B8FD8B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08:08:11.272" v="1442"/>
          <ac:graphicFrameMkLst>
            <pc:docMk/>
            <pc:sldMk cId="1943613940" sldId="748"/>
            <ac:graphicFrameMk id="16" creationId="{2936AA76-6D1A-4D8D-5C8D-C73F6CD2BBC4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08:08:11.272" v="1442"/>
          <ac:graphicFrameMkLst>
            <pc:docMk/>
            <pc:sldMk cId="1943613940" sldId="748"/>
            <ac:graphicFrameMk id="17" creationId="{A94A397C-C0DB-8EF0-BD45-20158C0ED591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08:08:41.596" v="1444"/>
          <ac:graphicFrameMkLst>
            <pc:docMk/>
            <pc:sldMk cId="1943613940" sldId="748"/>
            <ac:graphicFrameMk id="18" creationId="{3B32C487-1658-E7AD-D4E8-20F6205E8FF3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08:08:41.596" v="1444"/>
          <ac:graphicFrameMkLst>
            <pc:docMk/>
            <pc:sldMk cId="1943613940" sldId="748"/>
            <ac:graphicFrameMk id="19" creationId="{30953EAA-E00B-AAF8-BCB6-DC2584AB60E1}"/>
          </ac:graphicFrameMkLst>
        </pc:graphicFrameChg>
        <pc:picChg chg="del">
          <ac:chgData name="Mushfiqul Anwar Siraji" userId="1eaa235c-956f-4a73-a768-cbf9be7c70cb" providerId="ADAL" clId="{7013B39A-38D1-0F40-A299-67A0D2958049}" dt="2022-08-01T07:37:21.720" v="1097" actId="478"/>
          <ac:picMkLst>
            <pc:docMk/>
            <pc:sldMk cId="1943613940" sldId="748"/>
            <ac:picMk id="6" creationId="{4FC34907-4CF2-EE0A-DB91-692DB13EAB4B}"/>
          </ac:picMkLst>
        </pc:picChg>
        <pc:picChg chg="del">
          <ac:chgData name="Mushfiqul Anwar Siraji" userId="1eaa235c-956f-4a73-a768-cbf9be7c70cb" providerId="ADAL" clId="{7013B39A-38D1-0F40-A299-67A0D2958049}" dt="2022-08-01T07:37:22.223" v="1098" actId="478"/>
          <ac:picMkLst>
            <pc:docMk/>
            <pc:sldMk cId="1943613940" sldId="748"/>
            <ac:picMk id="8" creationId="{619BF411-A1E2-A626-2830-85C0720AA6F4}"/>
          </ac:picMkLst>
        </pc:picChg>
        <pc:picChg chg="del">
          <ac:chgData name="Mushfiqul Anwar Siraji" userId="1eaa235c-956f-4a73-a768-cbf9be7c70cb" providerId="ADAL" clId="{7013B39A-38D1-0F40-A299-67A0D2958049}" dt="2022-08-01T07:37:22.645" v="1099" actId="478"/>
          <ac:picMkLst>
            <pc:docMk/>
            <pc:sldMk cId="1943613940" sldId="748"/>
            <ac:picMk id="10" creationId="{9D651245-028C-D6AC-92F2-76AB42AC23D9}"/>
          </ac:picMkLst>
        </pc:picChg>
      </pc:sldChg>
      <pc:sldChg chg="addSp delSp modSp new mod ord">
        <pc:chgData name="Mushfiqul Anwar Siraji" userId="1eaa235c-956f-4a73-a768-cbf9be7c70cb" providerId="ADAL" clId="{7013B39A-38D1-0F40-A299-67A0D2958049}" dt="2022-08-02T07:11:54.161" v="6635" actId="1076"/>
        <pc:sldMkLst>
          <pc:docMk/>
          <pc:sldMk cId="4001206682" sldId="749"/>
        </pc:sldMkLst>
        <pc:spChg chg="add mod">
          <ac:chgData name="Mushfiqul Anwar Siraji" userId="1eaa235c-956f-4a73-a768-cbf9be7c70cb" providerId="ADAL" clId="{7013B39A-38D1-0F40-A299-67A0D2958049}" dt="2022-08-01T14:07:27.270" v="6132" actId="20577"/>
          <ac:spMkLst>
            <pc:docMk/>
            <pc:sldMk cId="4001206682" sldId="749"/>
            <ac:spMk id="4" creationId="{813DB047-431F-D8E2-FACD-EA3E75A7FAB2}"/>
          </ac:spMkLst>
        </pc:spChg>
        <pc:spChg chg="add mod">
          <ac:chgData name="Mushfiqul Anwar Siraji" userId="1eaa235c-956f-4a73-a768-cbf9be7c70cb" providerId="ADAL" clId="{7013B39A-38D1-0F40-A299-67A0D2958049}" dt="2022-08-01T14:07:16.063" v="6125" actId="1076"/>
          <ac:spMkLst>
            <pc:docMk/>
            <pc:sldMk cId="4001206682" sldId="749"/>
            <ac:spMk id="5" creationId="{53FCAD8F-6AE8-6FA3-88C9-954F6753239A}"/>
          </ac:spMkLst>
        </pc:spChg>
        <pc:graphicFrameChg chg="add mod">
          <ac:chgData name="Mushfiqul Anwar Siraji" userId="1eaa235c-956f-4a73-a768-cbf9be7c70cb" providerId="ADAL" clId="{7013B39A-38D1-0F40-A299-67A0D2958049}" dt="2022-08-01T13:13:04.837" v="4915"/>
          <ac:graphicFrameMkLst>
            <pc:docMk/>
            <pc:sldMk cId="4001206682" sldId="749"/>
            <ac:graphicFrameMk id="6" creationId="{49C3B077-5CF1-0E1C-2143-52A155B26F2D}"/>
          </ac:graphicFrameMkLst>
        </pc:graphicFrameChg>
        <pc:picChg chg="add mod">
          <ac:chgData name="Mushfiqul Anwar Siraji" userId="1eaa235c-956f-4a73-a768-cbf9be7c70cb" providerId="ADAL" clId="{7013B39A-38D1-0F40-A299-67A0D2958049}" dt="2022-08-02T07:11:54.161" v="6635" actId="1076"/>
          <ac:picMkLst>
            <pc:docMk/>
            <pc:sldMk cId="4001206682" sldId="749"/>
            <ac:picMk id="3" creationId="{505C57B1-77CA-DA43-86BA-79A34FB8BD39}"/>
          </ac:picMkLst>
        </pc:picChg>
        <pc:picChg chg="add del mod">
          <ac:chgData name="Mushfiqul Anwar Siraji" userId="1eaa235c-956f-4a73-a768-cbf9be7c70cb" providerId="ADAL" clId="{7013B39A-38D1-0F40-A299-67A0D2958049}" dt="2022-08-01T14:06:46" v="6119" actId="478"/>
          <ac:picMkLst>
            <pc:docMk/>
            <pc:sldMk cId="4001206682" sldId="749"/>
            <ac:picMk id="3" creationId="{D7BCEC53-2F22-04D5-3840-5C4103CDF42C}"/>
          </ac:picMkLst>
        </pc:picChg>
        <pc:picChg chg="add del mod">
          <ac:chgData name="Mushfiqul Anwar Siraji" userId="1eaa235c-956f-4a73-a768-cbf9be7c70cb" providerId="ADAL" clId="{7013B39A-38D1-0F40-A299-67A0D2958049}" dt="2022-08-01T14:07:02.316" v="6121" actId="478"/>
          <ac:picMkLst>
            <pc:docMk/>
            <pc:sldMk cId="4001206682" sldId="749"/>
            <ac:picMk id="7" creationId="{EEFBA203-EAB3-C082-6A89-B877121C987B}"/>
          </ac:picMkLst>
        </pc:picChg>
        <pc:picChg chg="add mod">
          <ac:chgData name="Mushfiqul Anwar Siraji" userId="1eaa235c-956f-4a73-a768-cbf9be7c70cb" providerId="ADAL" clId="{7013B39A-38D1-0F40-A299-67A0D2958049}" dt="2022-08-02T07:11:48.844" v="6634" actId="1076"/>
          <ac:picMkLst>
            <pc:docMk/>
            <pc:sldMk cId="4001206682" sldId="749"/>
            <ac:picMk id="3074" creationId="{22B61CBD-03A3-4709-1DDC-2390B9B223BD}"/>
          </ac:picMkLst>
        </pc:picChg>
      </pc:sldChg>
      <pc:sldChg chg="addSp delSp modSp new mod delAnim modAnim">
        <pc:chgData name="Mushfiqul Anwar Siraji" userId="1eaa235c-956f-4a73-a768-cbf9be7c70cb" providerId="ADAL" clId="{7013B39A-38D1-0F40-A299-67A0D2958049}" dt="2022-08-02T07:23:03.311" v="6684"/>
        <pc:sldMkLst>
          <pc:docMk/>
          <pc:sldMk cId="3468374220" sldId="750"/>
        </pc:sldMkLst>
        <pc:spChg chg="add mod">
          <ac:chgData name="Mushfiqul Anwar Siraji" userId="1eaa235c-956f-4a73-a768-cbf9be7c70cb" providerId="ADAL" clId="{7013B39A-38D1-0F40-A299-67A0D2958049}" dt="2022-08-01T14:13:37.106" v="6204" actId="20577"/>
          <ac:spMkLst>
            <pc:docMk/>
            <pc:sldMk cId="3468374220" sldId="750"/>
            <ac:spMk id="3" creationId="{C5F42982-D441-C901-24A8-879727E9856B}"/>
          </ac:spMkLst>
        </pc:spChg>
        <pc:spChg chg="add mod">
          <ac:chgData name="Mushfiqul Anwar Siraji" userId="1eaa235c-956f-4a73-a768-cbf9be7c70cb" providerId="ADAL" clId="{7013B39A-38D1-0F40-A299-67A0D2958049}" dt="2022-08-01T14:39:25.314" v="6510" actId="20577"/>
          <ac:spMkLst>
            <pc:docMk/>
            <pc:sldMk cId="3468374220" sldId="750"/>
            <ac:spMk id="4" creationId="{F63CD1EE-A27C-5EE1-74D5-6EB2E1225444}"/>
          </ac:spMkLst>
        </pc:spChg>
        <pc:spChg chg="add del mod">
          <ac:chgData name="Mushfiqul Anwar Siraji" userId="1eaa235c-956f-4a73-a768-cbf9be7c70cb" providerId="ADAL" clId="{7013B39A-38D1-0F40-A299-67A0D2958049}" dt="2022-08-01T13:34:36.881" v="5395" actId="478"/>
          <ac:spMkLst>
            <pc:docMk/>
            <pc:sldMk cId="3468374220" sldId="750"/>
            <ac:spMk id="7" creationId="{A9EC740E-B40C-09DE-E8D1-0C3B0A55D159}"/>
          </ac:spMkLst>
        </pc:spChg>
        <pc:spChg chg="add mod">
          <ac:chgData name="Mushfiqul Anwar Siraji" userId="1eaa235c-956f-4a73-a768-cbf9be7c70cb" providerId="ADAL" clId="{7013B39A-38D1-0F40-A299-67A0D2958049}" dt="2022-08-01T13:35:22.525" v="5408" actId="1076"/>
          <ac:spMkLst>
            <pc:docMk/>
            <pc:sldMk cId="3468374220" sldId="750"/>
            <ac:spMk id="9" creationId="{7DE5B633-D785-ED2A-FC4D-8D8C1E8A3912}"/>
          </ac:spMkLst>
        </pc:spChg>
        <pc:spChg chg="add mod">
          <ac:chgData name="Mushfiqul Anwar Siraji" userId="1eaa235c-956f-4a73-a768-cbf9be7c70cb" providerId="ADAL" clId="{7013B39A-38D1-0F40-A299-67A0D2958049}" dt="2022-08-01T13:36:10.271" v="5472" actId="1037"/>
          <ac:spMkLst>
            <pc:docMk/>
            <pc:sldMk cId="3468374220" sldId="750"/>
            <ac:spMk id="10" creationId="{43804AAE-A961-7199-187E-1D91BA95C9EF}"/>
          </ac:spMkLst>
        </pc:spChg>
        <pc:spChg chg="add mod">
          <ac:chgData name="Mushfiqul Anwar Siraji" userId="1eaa235c-956f-4a73-a768-cbf9be7c70cb" providerId="ADAL" clId="{7013B39A-38D1-0F40-A299-67A0D2958049}" dt="2022-08-01T14:28:36.300" v="6270" actId="1076"/>
          <ac:spMkLst>
            <pc:docMk/>
            <pc:sldMk cId="3468374220" sldId="750"/>
            <ac:spMk id="11" creationId="{73B256C7-3230-567D-353A-36F67C88F241}"/>
          </ac:spMkLst>
        </pc:spChg>
        <pc:spChg chg="add del mod">
          <ac:chgData name="Mushfiqul Anwar Siraji" userId="1eaa235c-956f-4a73-a768-cbf9be7c70cb" providerId="ADAL" clId="{7013B39A-38D1-0F40-A299-67A0D2958049}" dt="2022-08-01T08:12:04.879" v="1471"/>
          <ac:spMkLst>
            <pc:docMk/>
            <pc:sldMk cId="3468374220" sldId="750"/>
            <ac:spMk id="11" creationId="{C7D82745-5197-7F63-23A6-0792C53BD736}"/>
          </ac:spMkLst>
        </pc:spChg>
        <pc:graphicFrameChg chg="add mod">
          <ac:chgData name="Mushfiqul Anwar Siraji" userId="1eaa235c-956f-4a73-a768-cbf9be7c70cb" providerId="ADAL" clId="{7013B39A-38D1-0F40-A299-67A0D2958049}" dt="2022-08-01T13:13:27.187" v="4922"/>
          <ac:graphicFrameMkLst>
            <pc:docMk/>
            <pc:sldMk cId="3468374220" sldId="750"/>
            <ac:graphicFrameMk id="5" creationId="{67B1820A-CC44-86AE-C476-01CD5C58CC56}"/>
          </ac:graphicFrameMkLst>
        </pc:graphicFrameChg>
        <pc:graphicFrameChg chg="add del mod">
          <ac:chgData name="Mushfiqul Anwar Siraji" userId="1eaa235c-956f-4a73-a768-cbf9be7c70cb" providerId="ADAL" clId="{7013B39A-38D1-0F40-A299-67A0D2958049}" dt="2022-08-01T08:09:46.706" v="1448" actId="478"/>
          <ac:graphicFrameMkLst>
            <pc:docMk/>
            <pc:sldMk cId="3468374220" sldId="750"/>
            <ac:graphicFrameMk id="5" creationId="{BB355F6D-7932-A138-CC10-FAAFCEF46A45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34:18.243" v="5384" actId="1076"/>
          <ac:graphicFrameMkLst>
            <pc:docMk/>
            <pc:sldMk cId="3468374220" sldId="750"/>
            <ac:graphicFrameMk id="6" creationId="{19121F36-3497-ECCA-DB82-609AC24FB0B2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36:10.271" v="5472" actId="1037"/>
          <ac:graphicFrameMkLst>
            <pc:docMk/>
            <pc:sldMk cId="3468374220" sldId="750"/>
            <ac:graphicFrameMk id="8" creationId="{24007B60-28FD-5C58-6638-0BE8A9F60DF4}"/>
          </ac:graphicFrameMkLst>
        </pc:graphicFrameChg>
      </pc:sldChg>
      <pc:sldChg chg="addSp delSp modSp new mod ord modAnim">
        <pc:chgData name="Mushfiqul Anwar Siraji" userId="1eaa235c-956f-4a73-a768-cbf9be7c70cb" providerId="ADAL" clId="{7013B39A-38D1-0F40-A299-67A0D2958049}" dt="2022-08-02T07:24:13.025" v="6691"/>
        <pc:sldMkLst>
          <pc:docMk/>
          <pc:sldMk cId="600141576" sldId="751"/>
        </pc:sldMkLst>
        <pc:spChg chg="add mod">
          <ac:chgData name="Mushfiqul Anwar Siraji" userId="1eaa235c-956f-4a73-a768-cbf9be7c70cb" providerId="ADAL" clId="{7013B39A-38D1-0F40-A299-67A0D2958049}" dt="2022-08-01T14:13:30.902" v="6203" actId="20577"/>
          <ac:spMkLst>
            <pc:docMk/>
            <pc:sldMk cId="600141576" sldId="751"/>
            <ac:spMk id="3" creationId="{F79431F0-518E-3EDC-36F4-6107CD236D65}"/>
          </ac:spMkLst>
        </pc:spChg>
        <pc:spChg chg="add mod">
          <ac:chgData name="Mushfiqul Anwar Siraji" userId="1eaa235c-956f-4a73-a768-cbf9be7c70cb" providerId="ADAL" clId="{7013B39A-38D1-0F40-A299-67A0D2958049}" dt="2022-08-01T14:39:31.590" v="6512" actId="20577"/>
          <ac:spMkLst>
            <pc:docMk/>
            <pc:sldMk cId="600141576" sldId="751"/>
            <ac:spMk id="5" creationId="{625FD7C7-E8CA-134C-CB35-108407C3E143}"/>
          </ac:spMkLst>
        </pc:spChg>
        <pc:spChg chg="add mod">
          <ac:chgData name="Mushfiqul Anwar Siraji" userId="1eaa235c-956f-4a73-a768-cbf9be7c70cb" providerId="ADAL" clId="{7013B39A-38D1-0F40-A299-67A0D2958049}" dt="2022-08-01T13:36:34.991" v="5473" actId="1076"/>
          <ac:spMkLst>
            <pc:docMk/>
            <pc:sldMk cId="600141576" sldId="751"/>
            <ac:spMk id="7" creationId="{F06341D3-B993-9C6D-DE31-348C94CAEB51}"/>
          </ac:spMkLst>
        </pc:spChg>
        <pc:spChg chg="add mod">
          <ac:chgData name="Mushfiqul Anwar Siraji" userId="1eaa235c-956f-4a73-a768-cbf9be7c70cb" providerId="ADAL" clId="{7013B39A-38D1-0F40-A299-67A0D2958049}" dt="2022-08-01T13:38:01.683" v="5493" actId="207"/>
          <ac:spMkLst>
            <pc:docMk/>
            <pc:sldMk cId="600141576" sldId="751"/>
            <ac:spMk id="8" creationId="{8AB0ED1E-818C-CC37-A262-8B6013567F0E}"/>
          </ac:spMkLst>
        </pc:spChg>
        <pc:spChg chg="add mod">
          <ac:chgData name="Mushfiqul Anwar Siraji" userId="1eaa235c-956f-4a73-a768-cbf9be7c70cb" providerId="ADAL" clId="{7013B39A-38D1-0F40-A299-67A0D2958049}" dt="2022-08-01T13:38:05.223" v="5494" actId="207"/>
          <ac:spMkLst>
            <pc:docMk/>
            <pc:sldMk cId="600141576" sldId="751"/>
            <ac:spMk id="9" creationId="{DCDA6050-0489-ABF6-28B2-7A73B5044B43}"/>
          </ac:spMkLst>
        </pc:spChg>
        <pc:spChg chg="add mod">
          <ac:chgData name="Mushfiqul Anwar Siraji" userId="1eaa235c-956f-4a73-a768-cbf9be7c70cb" providerId="ADAL" clId="{7013B39A-38D1-0F40-A299-67A0D2958049}" dt="2022-08-01T14:30:42.993" v="6287" actId="207"/>
          <ac:spMkLst>
            <pc:docMk/>
            <pc:sldMk cId="600141576" sldId="751"/>
            <ac:spMk id="10" creationId="{E63C07A0-E4E8-61FD-334D-A6C382E21CEE}"/>
          </ac:spMkLst>
        </pc:spChg>
        <pc:spChg chg="add del">
          <ac:chgData name="Mushfiqul Anwar Siraji" userId="1eaa235c-956f-4a73-a768-cbf9be7c70cb" providerId="ADAL" clId="{7013B39A-38D1-0F40-A299-67A0D2958049}" dt="2022-08-01T14:30:33.462" v="6283"/>
          <ac:spMkLst>
            <pc:docMk/>
            <pc:sldMk cId="600141576" sldId="751"/>
            <ac:spMk id="14" creationId="{3D00E6AC-4094-7684-61AF-F5539A9443D5}"/>
          </ac:spMkLst>
        </pc:spChg>
        <pc:graphicFrameChg chg="add mod modGraphic">
          <ac:chgData name="Mushfiqul Anwar Siraji" userId="1eaa235c-956f-4a73-a768-cbf9be7c70cb" providerId="ADAL" clId="{7013B39A-38D1-0F40-A299-67A0D2958049}" dt="2022-08-01T13:36:34.991" v="5473" actId="1076"/>
          <ac:graphicFrameMkLst>
            <pc:docMk/>
            <pc:sldMk cId="600141576" sldId="751"/>
            <ac:graphicFrameMk id="4" creationId="{F84D5642-BDC3-A9C9-DBB8-7FE4BA73DA69}"/>
          </ac:graphicFrameMkLst>
        </pc:graphicFrameChg>
        <pc:graphicFrameChg chg="add mod">
          <ac:chgData name="Mushfiqul Anwar Siraji" userId="1eaa235c-956f-4a73-a768-cbf9be7c70cb" providerId="ADAL" clId="{7013B39A-38D1-0F40-A299-67A0D2958049}" dt="2022-08-01T13:13:30.731" v="4923"/>
          <ac:graphicFrameMkLst>
            <pc:docMk/>
            <pc:sldMk cId="600141576" sldId="751"/>
            <ac:graphicFrameMk id="6" creationId="{B6F566D0-D453-03E4-BB4B-AE5261D74B09}"/>
          </ac:graphicFrameMkLst>
        </pc:graphicFrameChg>
        <pc:picChg chg="add mod">
          <ac:chgData name="Mushfiqul Anwar Siraji" userId="1eaa235c-956f-4a73-a768-cbf9be7c70cb" providerId="ADAL" clId="{7013B39A-38D1-0F40-A299-67A0D2958049}" dt="2022-08-01T13:37:51.506" v="5491" actId="1076"/>
          <ac:picMkLst>
            <pc:docMk/>
            <pc:sldMk cId="600141576" sldId="751"/>
            <ac:picMk id="11" creationId="{ADA36538-4841-FF64-D43B-067F5AFA87CC}"/>
          </ac:picMkLst>
        </pc:picChg>
        <pc:picChg chg="add mod">
          <ac:chgData name="Mushfiqul Anwar Siraji" userId="1eaa235c-956f-4a73-a768-cbf9be7c70cb" providerId="ADAL" clId="{7013B39A-38D1-0F40-A299-67A0D2958049}" dt="2022-08-01T13:39:25.805" v="5535" actId="1582"/>
          <ac:picMkLst>
            <pc:docMk/>
            <pc:sldMk cId="600141576" sldId="751"/>
            <ac:picMk id="12" creationId="{A09402AD-E300-DB7A-8F83-96667EC0B0BD}"/>
          </ac:picMkLst>
        </pc:picChg>
        <pc:picChg chg="add mod">
          <ac:chgData name="Mushfiqul Anwar Siraji" userId="1eaa235c-956f-4a73-a768-cbf9be7c70cb" providerId="ADAL" clId="{7013B39A-38D1-0F40-A299-67A0D2958049}" dt="2022-08-01T13:39:49.288" v="5538" actId="1582"/>
          <ac:picMkLst>
            <pc:docMk/>
            <pc:sldMk cId="600141576" sldId="751"/>
            <ac:picMk id="13" creationId="{1F3F239D-98E5-C9FE-9479-29F835168139}"/>
          </ac:picMkLst>
        </pc:picChg>
      </pc:sldChg>
      <pc:sldChg chg="addSp delSp modSp new mod modAnim">
        <pc:chgData name="Mushfiqul Anwar Siraji" userId="1eaa235c-956f-4a73-a768-cbf9be7c70cb" providerId="ADAL" clId="{7013B39A-38D1-0F40-A299-67A0D2958049}" dt="2022-08-02T07:24:32.360" v="6692"/>
        <pc:sldMkLst>
          <pc:docMk/>
          <pc:sldMk cId="3980955005" sldId="752"/>
        </pc:sldMkLst>
        <pc:spChg chg="add mod">
          <ac:chgData name="Mushfiqul Anwar Siraji" userId="1eaa235c-956f-4a73-a768-cbf9be7c70cb" providerId="ADAL" clId="{7013B39A-38D1-0F40-A299-67A0D2958049}" dt="2022-08-01T14:13:24.509" v="6202" actId="20577"/>
          <ac:spMkLst>
            <pc:docMk/>
            <pc:sldMk cId="3980955005" sldId="752"/>
            <ac:spMk id="3" creationId="{45B78366-242D-79E5-7494-8EFC860CE145}"/>
          </ac:spMkLst>
        </pc:spChg>
        <pc:spChg chg="add mod">
          <ac:chgData name="Mushfiqul Anwar Siraji" userId="1eaa235c-956f-4a73-a768-cbf9be7c70cb" providerId="ADAL" clId="{7013B39A-38D1-0F40-A299-67A0D2958049}" dt="2022-08-01T14:39:44.482" v="6514" actId="20577"/>
          <ac:spMkLst>
            <pc:docMk/>
            <pc:sldMk cId="3980955005" sldId="752"/>
            <ac:spMk id="5" creationId="{FC7C43E1-068E-446F-88E3-A0FD1876EF76}"/>
          </ac:spMkLst>
        </pc:spChg>
        <pc:spChg chg="add del mod">
          <ac:chgData name="Mushfiqul Anwar Siraji" userId="1eaa235c-956f-4a73-a768-cbf9be7c70cb" providerId="ADAL" clId="{7013B39A-38D1-0F40-A299-67A0D2958049}" dt="2022-08-01T09:15:07.247" v="2767" actId="478"/>
          <ac:spMkLst>
            <pc:docMk/>
            <pc:sldMk cId="3980955005" sldId="752"/>
            <ac:spMk id="6" creationId="{678C6F51-AF96-596C-A5EF-312F837B4AC2}"/>
          </ac:spMkLst>
        </pc:spChg>
        <pc:spChg chg="add mod">
          <ac:chgData name="Mushfiqul Anwar Siraji" userId="1eaa235c-956f-4a73-a768-cbf9be7c70cb" providerId="ADAL" clId="{7013B39A-38D1-0F40-A299-67A0D2958049}" dt="2022-08-01T14:29:46.798" v="6280" actId="1076"/>
          <ac:spMkLst>
            <pc:docMk/>
            <pc:sldMk cId="3980955005" sldId="752"/>
            <ac:spMk id="6" creationId="{9CFD0EAA-6997-E049-75FD-5459A0A3A106}"/>
          </ac:spMkLst>
        </pc:spChg>
        <pc:spChg chg="add del mod">
          <ac:chgData name="Mushfiqul Anwar Siraji" userId="1eaa235c-956f-4a73-a768-cbf9be7c70cb" providerId="ADAL" clId="{7013B39A-38D1-0F40-A299-67A0D2958049}" dt="2022-08-01T09:15:08.278" v="2768" actId="478"/>
          <ac:spMkLst>
            <pc:docMk/>
            <pc:sldMk cId="3980955005" sldId="752"/>
            <ac:spMk id="7" creationId="{33BE0EB8-D09B-AF6E-9ED9-4BD1B116AF92}"/>
          </ac:spMkLst>
        </pc:spChg>
        <pc:spChg chg="add del mod">
          <ac:chgData name="Mushfiqul Anwar Siraji" userId="1eaa235c-956f-4a73-a768-cbf9be7c70cb" providerId="ADAL" clId="{7013B39A-38D1-0F40-A299-67A0D2958049}" dt="2022-08-01T08:57:46.142" v="1771" actId="767"/>
          <ac:spMkLst>
            <pc:docMk/>
            <pc:sldMk cId="3980955005" sldId="752"/>
            <ac:spMk id="8" creationId="{93874D8B-C7F8-109A-58E1-380A6D9CB8A1}"/>
          </ac:spMkLst>
        </pc:spChg>
        <pc:spChg chg="add mod">
          <ac:chgData name="Mushfiqul Anwar Siraji" userId="1eaa235c-956f-4a73-a768-cbf9be7c70cb" providerId="ADAL" clId="{7013B39A-38D1-0F40-A299-67A0D2958049}" dt="2022-08-01T14:13:19.169" v="6200" actId="20577"/>
          <ac:spMkLst>
            <pc:docMk/>
            <pc:sldMk cId="3980955005" sldId="752"/>
            <ac:spMk id="9" creationId="{CD7C6543-27E3-9C37-EE39-C398BF3AA698}"/>
          </ac:spMkLst>
        </pc:spChg>
        <pc:graphicFrameChg chg="add mod">
          <ac:chgData name="Mushfiqul Anwar Siraji" userId="1eaa235c-956f-4a73-a768-cbf9be7c70cb" providerId="ADAL" clId="{7013B39A-38D1-0F40-A299-67A0D2958049}" dt="2022-08-01T13:13:33.994" v="4924"/>
          <ac:graphicFrameMkLst>
            <pc:docMk/>
            <pc:sldMk cId="3980955005" sldId="752"/>
            <ac:graphicFrameMk id="4" creationId="{1898A4AE-A73A-EE05-0B8A-5E86FF1E36C9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09:10:50.723" v="2541" actId="21"/>
          <ac:picMkLst>
            <pc:docMk/>
            <pc:sldMk cId="3980955005" sldId="752"/>
            <ac:picMk id="11" creationId="{B4AE6815-266D-09D5-2FB0-1CC84130C0EE}"/>
          </ac:picMkLst>
        </pc:picChg>
      </pc:sldChg>
      <pc:sldChg chg="addSp delSp modSp new mod modAnim">
        <pc:chgData name="Mushfiqul Anwar Siraji" userId="1eaa235c-956f-4a73-a768-cbf9be7c70cb" providerId="ADAL" clId="{7013B39A-38D1-0F40-A299-67A0D2958049}" dt="2022-08-02T07:25:37.243" v="6700"/>
        <pc:sldMkLst>
          <pc:docMk/>
          <pc:sldMk cId="353316184" sldId="753"/>
        </pc:sldMkLst>
        <pc:spChg chg="add mod">
          <ac:chgData name="Mushfiqul Anwar Siraji" userId="1eaa235c-956f-4a73-a768-cbf9be7c70cb" providerId="ADAL" clId="{7013B39A-38D1-0F40-A299-67A0D2958049}" dt="2022-08-01T13:43:25.735" v="5639" actId="14100"/>
          <ac:spMkLst>
            <pc:docMk/>
            <pc:sldMk cId="353316184" sldId="753"/>
            <ac:spMk id="5" creationId="{C1A30511-3C95-A999-BD75-9F27FE355526}"/>
          </ac:spMkLst>
        </pc:spChg>
        <pc:spChg chg="add mod">
          <ac:chgData name="Mushfiqul Anwar Siraji" userId="1eaa235c-956f-4a73-a768-cbf9be7c70cb" providerId="ADAL" clId="{7013B39A-38D1-0F40-A299-67A0D2958049}" dt="2022-08-01T13:43:44.134" v="5643" actId="14100"/>
          <ac:spMkLst>
            <pc:docMk/>
            <pc:sldMk cId="353316184" sldId="753"/>
            <ac:spMk id="6" creationId="{0AE646A8-F4E3-2DFC-F3C1-E43ECA657CFD}"/>
          </ac:spMkLst>
        </pc:spChg>
        <pc:spChg chg="add mod">
          <ac:chgData name="Mushfiqul Anwar Siraji" userId="1eaa235c-956f-4a73-a768-cbf9be7c70cb" providerId="ADAL" clId="{7013B39A-38D1-0F40-A299-67A0D2958049}" dt="2022-08-01T14:31:47.545" v="6294" actId="1076"/>
          <ac:spMkLst>
            <pc:docMk/>
            <pc:sldMk cId="353316184" sldId="753"/>
            <ac:spMk id="7" creationId="{9CEA38B4-A806-B4C0-7199-9432C27351B4}"/>
          </ac:spMkLst>
        </pc:spChg>
        <pc:spChg chg="add del mod">
          <ac:chgData name="Mushfiqul Anwar Siraji" userId="1eaa235c-956f-4a73-a768-cbf9be7c70cb" providerId="ADAL" clId="{7013B39A-38D1-0F40-A299-67A0D2958049}" dt="2022-08-01T09:17:25.664" v="2794" actId="767"/>
          <ac:spMkLst>
            <pc:docMk/>
            <pc:sldMk cId="353316184" sldId="753"/>
            <ac:spMk id="9" creationId="{71FBF861-A625-89D5-637B-3725DAFB22FB}"/>
          </ac:spMkLst>
        </pc:spChg>
        <pc:spChg chg="add mod">
          <ac:chgData name="Mushfiqul Anwar Siraji" userId="1eaa235c-956f-4a73-a768-cbf9be7c70cb" providerId="ADAL" clId="{7013B39A-38D1-0F40-A299-67A0D2958049}" dt="2022-08-01T14:40:08.410" v="6517" actId="20577"/>
          <ac:spMkLst>
            <pc:docMk/>
            <pc:sldMk cId="353316184" sldId="753"/>
            <ac:spMk id="10" creationId="{F6DEFC9E-7C06-14C4-046D-48C66BA25B7E}"/>
          </ac:spMkLst>
        </pc:spChg>
        <pc:spChg chg="add mod">
          <ac:chgData name="Mushfiqul Anwar Siraji" userId="1eaa235c-956f-4a73-a768-cbf9be7c70cb" providerId="ADAL" clId="{7013B39A-38D1-0F40-A299-67A0D2958049}" dt="2022-08-01T14:13:01.488" v="6192" actId="20577"/>
          <ac:spMkLst>
            <pc:docMk/>
            <pc:sldMk cId="353316184" sldId="753"/>
            <ac:spMk id="11" creationId="{EFFEA56A-C8CA-5DAA-9526-F21EB43DA090}"/>
          </ac:spMkLst>
        </pc:spChg>
        <pc:spChg chg="add mod">
          <ac:chgData name="Mushfiqul Anwar Siraji" userId="1eaa235c-956f-4a73-a768-cbf9be7c70cb" providerId="ADAL" clId="{7013B39A-38D1-0F40-A299-67A0D2958049}" dt="2022-08-01T14:40:05.754" v="6515" actId="113"/>
          <ac:spMkLst>
            <pc:docMk/>
            <pc:sldMk cId="353316184" sldId="753"/>
            <ac:spMk id="12" creationId="{981B7438-7B23-E2D5-C03D-71D499C0F02C}"/>
          </ac:spMkLst>
        </pc:spChg>
        <pc:spChg chg="add mod">
          <ac:chgData name="Mushfiqul Anwar Siraji" userId="1eaa235c-956f-4a73-a768-cbf9be7c70cb" providerId="ADAL" clId="{7013B39A-38D1-0F40-A299-67A0D2958049}" dt="2022-08-01T13:43:50.700" v="5645" actId="1076"/>
          <ac:spMkLst>
            <pc:docMk/>
            <pc:sldMk cId="353316184" sldId="753"/>
            <ac:spMk id="13" creationId="{EEF17A41-8964-A89A-FC8B-08D3D6BEAB28}"/>
          </ac:spMkLst>
        </pc:spChg>
        <pc:graphicFrameChg chg="add mod">
          <ac:chgData name="Mushfiqul Anwar Siraji" userId="1eaa235c-956f-4a73-a768-cbf9be7c70cb" providerId="ADAL" clId="{7013B39A-38D1-0F40-A299-67A0D2958049}" dt="2022-08-01T13:13:40.028" v="4926"/>
          <ac:graphicFrameMkLst>
            <pc:docMk/>
            <pc:sldMk cId="353316184" sldId="753"/>
            <ac:graphicFrameMk id="3" creationId="{6A2E98E2-B515-ACD3-2CD2-BFD7CF35904D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13:43:48.483" v="5644" actId="1076"/>
          <ac:picMkLst>
            <pc:docMk/>
            <pc:sldMk cId="353316184" sldId="753"/>
            <ac:picMk id="4" creationId="{5CD3D9AA-8953-A99C-6ED9-00178DB879C6}"/>
          </ac:picMkLst>
        </pc:picChg>
        <pc:picChg chg="add del mod">
          <ac:chgData name="Mushfiqul Anwar Siraji" userId="1eaa235c-956f-4a73-a768-cbf9be7c70cb" providerId="ADAL" clId="{7013B39A-38D1-0F40-A299-67A0D2958049}" dt="2022-08-01T09:16:37.965" v="2774" actId="21"/>
          <ac:picMkLst>
            <pc:docMk/>
            <pc:sldMk cId="353316184" sldId="753"/>
            <ac:picMk id="6" creationId="{B5FB5CEB-4C0A-F367-B745-2015C48A19F9}"/>
          </ac:picMkLst>
        </pc:picChg>
        <pc:picChg chg="add del mod">
          <ac:chgData name="Mushfiqul Anwar Siraji" userId="1eaa235c-956f-4a73-a768-cbf9be7c70cb" providerId="ADAL" clId="{7013B39A-38D1-0F40-A299-67A0D2958049}" dt="2022-08-01T08:23:48.484" v="1689" actId="21"/>
          <ac:picMkLst>
            <pc:docMk/>
            <pc:sldMk cId="353316184" sldId="753"/>
            <ac:picMk id="8" creationId="{F09E236E-E9A0-D950-141A-0B346F3FD0AB}"/>
          </ac:picMkLst>
        </pc:picChg>
      </pc:sldChg>
      <pc:sldChg chg="addSp delSp modSp new mod modAnim">
        <pc:chgData name="Mushfiqul Anwar Siraji" userId="1eaa235c-956f-4a73-a768-cbf9be7c70cb" providerId="ADAL" clId="{7013B39A-38D1-0F40-A299-67A0D2958049}" dt="2022-08-02T07:25:53.510" v="6703"/>
        <pc:sldMkLst>
          <pc:docMk/>
          <pc:sldMk cId="1180201845" sldId="754"/>
        </pc:sldMkLst>
        <pc:spChg chg="add mod">
          <ac:chgData name="Mushfiqul Anwar Siraji" userId="1eaa235c-956f-4a73-a768-cbf9be7c70cb" providerId="ADAL" clId="{7013B39A-38D1-0F40-A299-67A0D2958049}" dt="2022-08-01T14:40:17.393" v="6518" actId="20577"/>
          <ac:spMkLst>
            <pc:docMk/>
            <pc:sldMk cId="1180201845" sldId="754"/>
            <ac:spMk id="5" creationId="{AA37EEE3-E266-FAE0-626F-E43A4CCEC62B}"/>
          </ac:spMkLst>
        </pc:spChg>
        <pc:spChg chg="add mod">
          <ac:chgData name="Mushfiqul Anwar Siraji" userId="1eaa235c-956f-4a73-a768-cbf9be7c70cb" providerId="ADAL" clId="{7013B39A-38D1-0F40-A299-67A0D2958049}" dt="2022-08-01T09:42:53.976" v="3924" actId="20577"/>
          <ac:spMkLst>
            <pc:docMk/>
            <pc:sldMk cId="1180201845" sldId="754"/>
            <ac:spMk id="6" creationId="{846C3C1C-EFD3-C0D2-3864-ABFF0F0C2041}"/>
          </ac:spMkLst>
        </pc:spChg>
        <pc:spChg chg="add mod">
          <ac:chgData name="Mushfiqul Anwar Siraji" userId="1eaa235c-956f-4a73-a768-cbf9be7c70cb" providerId="ADAL" clId="{7013B39A-38D1-0F40-A299-67A0D2958049}" dt="2022-08-01T14:12:56.062" v="6190" actId="20577"/>
          <ac:spMkLst>
            <pc:docMk/>
            <pc:sldMk cId="1180201845" sldId="754"/>
            <ac:spMk id="7" creationId="{BF567118-BA5F-DD87-7C02-F4F7537B87FC}"/>
          </ac:spMkLst>
        </pc:spChg>
        <pc:spChg chg="add mod">
          <ac:chgData name="Mushfiqul Anwar Siraji" userId="1eaa235c-956f-4a73-a768-cbf9be7c70cb" providerId="ADAL" clId="{7013B39A-38D1-0F40-A299-67A0D2958049}" dt="2022-08-01T14:32:23.826" v="6300" actId="1076"/>
          <ac:spMkLst>
            <pc:docMk/>
            <pc:sldMk cId="1180201845" sldId="754"/>
            <ac:spMk id="8" creationId="{E3597B8C-B620-F0A5-2AAA-98757CBA4032}"/>
          </ac:spMkLst>
        </pc:spChg>
        <pc:spChg chg="add del mod">
          <ac:chgData name="Mushfiqul Anwar Siraji" userId="1eaa235c-956f-4a73-a768-cbf9be7c70cb" providerId="ADAL" clId="{7013B39A-38D1-0F40-A299-67A0D2958049}" dt="2022-08-01T09:36:42.402" v="3819"/>
          <ac:spMkLst>
            <pc:docMk/>
            <pc:sldMk cId="1180201845" sldId="754"/>
            <ac:spMk id="9" creationId="{9BFEB699-D384-F097-135D-B277A44000F1}"/>
          </ac:spMkLst>
        </pc:spChg>
        <pc:graphicFrameChg chg="add mod">
          <ac:chgData name="Mushfiqul Anwar Siraji" userId="1eaa235c-956f-4a73-a768-cbf9be7c70cb" providerId="ADAL" clId="{7013B39A-38D1-0F40-A299-67A0D2958049}" dt="2022-08-01T13:13:42.530" v="4927"/>
          <ac:graphicFrameMkLst>
            <pc:docMk/>
            <pc:sldMk cId="1180201845" sldId="754"/>
            <ac:graphicFrameMk id="3" creationId="{81A761EB-92EF-4A0D-5EEB-073D15773B8C}"/>
          </ac:graphicFrameMkLst>
        </pc:graphicFrameChg>
        <pc:picChg chg="add mod">
          <ac:chgData name="Mushfiqul Anwar Siraji" userId="1eaa235c-956f-4a73-a768-cbf9be7c70cb" providerId="ADAL" clId="{7013B39A-38D1-0F40-A299-67A0D2958049}" dt="2022-08-01T09:34:08.968" v="3708" actId="1076"/>
          <ac:picMkLst>
            <pc:docMk/>
            <pc:sldMk cId="1180201845" sldId="754"/>
            <ac:picMk id="4" creationId="{37D2E7ED-FB49-3E1F-5E7B-A57F7E598BA5}"/>
          </ac:picMkLst>
        </pc:picChg>
      </pc:sldChg>
      <pc:sldChg chg="addSp modSp new mod modAnim">
        <pc:chgData name="Mushfiqul Anwar Siraji" userId="1eaa235c-956f-4a73-a768-cbf9be7c70cb" providerId="ADAL" clId="{7013B39A-38D1-0F40-A299-67A0D2958049}" dt="2022-08-02T07:26:05.276" v="6705"/>
        <pc:sldMkLst>
          <pc:docMk/>
          <pc:sldMk cId="575641387" sldId="755"/>
        </pc:sldMkLst>
        <pc:spChg chg="add mod">
          <ac:chgData name="Mushfiqul Anwar Siraji" userId="1eaa235c-956f-4a73-a768-cbf9be7c70cb" providerId="ADAL" clId="{7013B39A-38D1-0F40-A299-67A0D2958049}" dt="2022-08-01T14:12:49.441" v="6187" actId="20577"/>
          <ac:spMkLst>
            <pc:docMk/>
            <pc:sldMk cId="575641387" sldId="755"/>
            <ac:spMk id="6" creationId="{341D7CAC-2456-BEAF-3D38-E947D848F314}"/>
          </ac:spMkLst>
        </pc:spChg>
        <pc:graphicFrameChg chg="add mod">
          <ac:chgData name="Mushfiqul Anwar Siraji" userId="1eaa235c-956f-4a73-a768-cbf9be7c70cb" providerId="ADAL" clId="{7013B39A-38D1-0F40-A299-67A0D2958049}" dt="2022-08-01T13:13:46.021" v="4928"/>
          <ac:graphicFrameMkLst>
            <pc:docMk/>
            <pc:sldMk cId="575641387" sldId="755"/>
            <ac:graphicFrameMk id="3" creationId="{D1E8F59C-A1A8-FF43-1708-C915199AAE27}"/>
          </ac:graphicFrameMkLst>
        </pc:graphicFrameChg>
        <pc:picChg chg="add mod">
          <ac:chgData name="Mushfiqul Anwar Siraji" userId="1eaa235c-956f-4a73-a768-cbf9be7c70cb" providerId="ADAL" clId="{7013B39A-38D1-0F40-A299-67A0D2958049}" dt="2022-08-01T09:16:48.037" v="2779" actId="1076"/>
          <ac:picMkLst>
            <pc:docMk/>
            <pc:sldMk cId="575641387" sldId="755"/>
            <ac:picMk id="4" creationId="{1ADF3FAC-349A-79C5-9B43-B330882EEE60}"/>
          </ac:picMkLst>
        </pc:picChg>
        <pc:picChg chg="add mod">
          <ac:chgData name="Mushfiqul Anwar Siraji" userId="1eaa235c-956f-4a73-a768-cbf9be7c70cb" providerId="ADAL" clId="{7013B39A-38D1-0F40-A299-67A0D2958049}" dt="2022-08-01T09:16:52.386" v="2782" actId="1076"/>
          <ac:picMkLst>
            <pc:docMk/>
            <pc:sldMk cId="575641387" sldId="755"/>
            <ac:picMk id="5" creationId="{823C927C-9FB7-D191-F9A5-6CEAE630D031}"/>
          </ac:picMkLst>
        </pc:picChg>
      </pc:sldChg>
      <pc:sldChg chg="addSp delSp modSp new mod ord">
        <pc:chgData name="Mushfiqul Anwar Siraji" userId="1eaa235c-956f-4a73-a768-cbf9be7c70cb" providerId="ADAL" clId="{7013B39A-38D1-0F40-A299-67A0D2958049}" dt="2022-08-01T14:12:41.566" v="6179" actId="20577"/>
        <pc:sldMkLst>
          <pc:docMk/>
          <pc:sldMk cId="267995244" sldId="756"/>
        </pc:sldMkLst>
        <pc:spChg chg="add mod">
          <ac:chgData name="Mushfiqul Anwar Siraji" userId="1eaa235c-956f-4a73-a768-cbf9be7c70cb" providerId="ADAL" clId="{7013B39A-38D1-0F40-A299-67A0D2958049}" dt="2022-08-01T14:12:41.566" v="6179" actId="20577"/>
          <ac:spMkLst>
            <pc:docMk/>
            <pc:sldMk cId="267995244" sldId="756"/>
            <ac:spMk id="4" creationId="{42EC11CA-7BBF-2E9F-55F3-3521B5B06865}"/>
          </ac:spMkLst>
        </pc:spChg>
        <pc:graphicFrameChg chg="add mod">
          <ac:chgData name="Mushfiqul Anwar Siraji" userId="1eaa235c-956f-4a73-a768-cbf9be7c70cb" providerId="ADAL" clId="{7013B39A-38D1-0F40-A299-67A0D2958049}" dt="2022-08-01T13:13:48.546" v="4929"/>
          <ac:graphicFrameMkLst>
            <pc:docMk/>
            <pc:sldMk cId="267995244" sldId="756"/>
            <ac:graphicFrameMk id="3" creationId="{FDBB77D7-FFB4-5979-452F-BB83779743EC}"/>
          </ac:graphicFrameMkLst>
        </pc:graphicFrameChg>
        <pc:picChg chg="add del mod modCrop">
          <ac:chgData name="Mushfiqul Anwar Siraji" userId="1eaa235c-956f-4a73-a768-cbf9be7c70cb" providerId="ADAL" clId="{7013B39A-38D1-0F40-A299-67A0D2958049}" dt="2022-08-01T08:53:10.199" v="1707" actId="478"/>
          <ac:picMkLst>
            <pc:docMk/>
            <pc:sldMk cId="267995244" sldId="756"/>
            <ac:picMk id="4" creationId="{BD2A116E-161F-5B9D-58D2-019A5BC32A87}"/>
          </ac:picMkLst>
        </pc:picChg>
        <pc:picChg chg="add del mod modCrop">
          <ac:chgData name="Mushfiqul Anwar Siraji" userId="1eaa235c-956f-4a73-a768-cbf9be7c70cb" providerId="ADAL" clId="{7013B39A-38D1-0F40-A299-67A0D2958049}" dt="2022-08-01T08:53:59.880" v="1722" actId="478"/>
          <ac:picMkLst>
            <pc:docMk/>
            <pc:sldMk cId="267995244" sldId="756"/>
            <ac:picMk id="6" creationId="{2270B7EA-65C4-B5A4-4DFE-203AC1F4BE87}"/>
          </ac:picMkLst>
        </pc:picChg>
        <pc:picChg chg="add mod modCrop">
          <ac:chgData name="Mushfiqul Anwar Siraji" userId="1eaa235c-956f-4a73-a768-cbf9be7c70cb" providerId="ADAL" clId="{7013B39A-38D1-0F40-A299-67A0D2958049}" dt="2022-08-01T08:54:23.665" v="1735" actId="14100"/>
          <ac:picMkLst>
            <pc:docMk/>
            <pc:sldMk cId="267995244" sldId="756"/>
            <ac:picMk id="8" creationId="{C1F3F69D-AB73-2155-01E7-41971CA5421C}"/>
          </ac:picMkLst>
        </pc:picChg>
      </pc:sldChg>
      <pc:sldChg chg="addSp modSp new mod modAnim">
        <pc:chgData name="Mushfiqul Anwar Siraji" userId="1eaa235c-956f-4a73-a768-cbf9be7c70cb" providerId="ADAL" clId="{7013B39A-38D1-0F40-A299-67A0D2958049}" dt="2022-08-02T07:24:56.375" v="6694"/>
        <pc:sldMkLst>
          <pc:docMk/>
          <pc:sldMk cId="2505328795" sldId="757"/>
        </pc:sldMkLst>
        <pc:spChg chg="add mod">
          <ac:chgData name="Mushfiqul Anwar Siraji" userId="1eaa235c-956f-4a73-a768-cbf9be7c70cb" providerId="ADAL" clId="{7013B39A-38D1-0F40-A299-67A0D2958049}" dt="2022-08-01T13:42:12.857" v="5618" actId="1038"/>
          <ac:spMkLst>
            <pc:docMk/>
            <pc:sldMk cId="2505328795" sldId="757"/>
            <ac:spMk id="4" creationId="{9CF60AB9-A0CF-BE7B-61BF-97B3D597950B}"/>
          </ac:spMkLst>
        </pc:spChg>
        <pc:spChg chg="add mod">
          <ac:chgData name="Mushfiqul Anwar Siraji" userId="1eaa235c-956f-4a73-a768-cbf9be7c70cb" providerId="ADAL" clId="{7013B39A-38D1-0F40-A299-67A0D2958049}" dt="2022-08-01T13:41:48.867" v="5589" actId="1038"/>
          <ac:spMkLst>
            <pc:docMk/>
            <pc:sldMk cId="2505328795" sldId="757"/>
            <ac:spMk id="7" creationId="{E4656391-1A9F-FF72-879A-D3EEABE090D9}"/>
          </ac:spMkLst>
        </pc:spChg>
        <pc:spChg chg="add mod">
          <ac:chgData name="Mushfiqul Anwar Siraji" userId="1eaa235c-956f-4a73-a768-cbf9be7c70cb" providerId="ADAL" clId="{7013B39A-38D1-0F40-A299-67A0D2958049}" dt="2022-08-01T14:13:08.603" v="6196" actId="20577"/>
          <ac:spMkLst>
            <pc:docMk/>
            <pc:sldMk cId="2505328795" sldId="757"/>
            <ac:spMk id="8" creationId="{2B97DBC3-E1A9-2F90-BFE7-9E4993B0B8EB}"/>
          </ac:spMkLst>
        </pc:spChg>
        <pc:spChg chg="add mod">
          <ac:chgData name="Mushfiqul Anwar Siraji" userId="1eaa235c-956f-4a73-a768-cbf9be7c70cb" providerId="ADAL" clId="{7013B39A-38D1-0F40-A299-67A0D2958049}" dt="2022-08-01T14:31:34.092" v="6292" actId="1076"/>
          <ac:spMkLst>
            <pc:docMk/>
            <pc:sldMk cId="2505328795" sldId="757"/>
            <ac:spMk id="9" creationId="{9B2F6293-53D2-7C3F-2AB9-60046037A25B}"/>
          </ac:spMkLst>
        </pc:spChg>
        <pc:graphicFrameChg chg="add mod">
          <ac:chgData name="Mushfiqul Anwar Siraji" userId="1eaa235c-956f-4a73-a768-cbf9be7c70cb" providerId="ADAL" clId="{7013B39A-38D1-0F40-A299-67A0D2958049}" dt="2022-08-01T13:13:37.035" v="4925"/>
          <ac:graphicFrameMkLst>
            <pc:docMk/>
            <pc:sldMk cId="2505328795" sldId="757"/>
            <ac:graphicFrameMk id="5" creationId="{2B7CFBE3-1DB5-0097-A50A-0D462A27CEAB}"/>
          </ac:graphicFrameMkLst>
        </pc:graphicFrameChg>
        <pc:picChg chg="add mod modCrop">
          <ac:chgData name="Mushfiqul Anwar Siraji" userId="1eaa235c-956f-4a73-a768-cbf9be7c70cb" providerId="ADAL" clId="{7013B39A-38D1-0F40-A299-67A0D2958049}" dt="2022-08-01T13:41:31.836" v="5551" actId="1076"/>
          <ac:picMkLst>
            <pc:docMk/>
            <pc:sldMk cId="2505328795" sldId="757"/>
            <ac:picMk id="3" creationId="{9DA2F76B-D5CC-61F7-38AF-90AAB8261E78}"/>
          </ac:picMkLst>
        </pc:picChg>
        <pc:picChg chg="add mod">
          <ac:chgData name="Mushfiqul Anwar Siraji" userId="1eaa235c-956f-4a73-a768-cbf9be7c70cb" providerId="ADAL" clId="{7013B39A-38D1-0F40-A299-67A0D2958049}" dt="2022-08-01T13:41:44.435" v="5573" actId="1038"/>
          <ac:picMkLst>
            <pc:docMk/>
            <pc:sldMk cId="2505328795" sldId="757"/>
            <ac:picMk id="6" creationId="{385D1E72-58ED-F610-B7F0-8EFF925F20B5}"/>
          </ac:picMkLst>
        </pc:picChg>
      </pc:sldChg>
      <pc:sldChg chg="addSp modSp new mod">
        <pc:chgData name="Mushfiqul Anwar Siraji" userId="1eaa235c-956f-4a73-a768-cbf9be7c70cb" providerId="ADAL" clId="{7013B39A-38D1-0F40-A299-67A0D2958049}" dt="2022-08-01T14:12:00.664" v="6171" actId="20577"/>
        <pc:sldMkLst>
          <pc:docMk/>
          <pc:sldMk cId="1126995277" sldId="758"/>
        </pc:sldMkLst>
        <pc:spChg chg="add mod">
          <ac:chgData name="Mushfiqul Anwar Siraji" userId="1eaa235c-956f-4a73-a768-cbf9be7c70cb" providerId="ADAL" clId="{7013B39A-38D1-0F40-A299-67A0D2958049}" dt="2022-08-01T13:45:45.601" v="5691" actId="1035"/>
          <ac:spMkLst>
            <pc:docMk/>
            <pc:sldMk cId="1126995277" sldId="758"/>
            <ac:spMk id="4" creationId="{61711130-6413-FDA6-2DA2-CA018C9CF1DA}"/>
          </ac:spMkLst>
        </pc:spChg>
        <pc:spChg chg="add mod">
          <ac:chgData name="Mushfiqul Anwar Siraji" userId="1eaa235c-956f-4a73-a768-cbf9be7c70cb" providerId="ADAL" clId="{7013B39A-38D1-0F40-A299-67A0D2958049}" dt="2022-08-01T14:12:00.664" v="6171" actId="20577"/>
          <ac:spMkLst>
            <pc:docMk/>
            <pc:sldMk cId="1126995277" sldId="758"/>
            <ac:spMk id="6" creationId="{91A68027-4ADE-E6BE-DF29-8A0EBFDC5983}"/>
          </ac:spMkLst>
        </pc:spChg>
        <pc:spChg chg="add mod">
          <ac:chgData name="Mushfiqul Anwar Siraji" userId="1eaa235c-956f-4a73-a768-cbf9be7c70cb" providerId="ADAL" clId="{7013B39A-38D1-0F40-A299-67A0D2958049}" dt="2022-08-01T13:45:27.744" v="5663" actId="403"/>
          <ac:spMkLst>
            <pc:docMk/>
            <pc:sldMk cId="1126995277" sldId="758"/>
            <ac:spMk id="7" creationId="{50638F2B-2624-7230-6C3C-F829F8361190}"/>
          </ac:spMkLst>
        </pc:spChg>
        <pc:graphicFrameChg chg="add mod">
          <ac:chgData name="Mushfiqul Anwar Siraji" userId="1eaa235c-956f-4a73-a768-cbf9be7c70cb" providerId="ADAL" clId="{7013B39A-38D1-0F40-A299-67A0D2958049}" dt="2022-08-01T13:13:51.522" v="4930"/>
          <ac:graphicFrameMkLst>
            <pc:docMk/>
            <pc:sldMk cId="1126995277" sldId="758"/>
            <ac:graphicFrameMk id="3" creationId="{344B4C4F-D511-CB61-823D-29C26FD7AD26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45:32.859" v="5664" actId="1076"/>
          <ac:graphicFrameMkLst>
            <pc:docMk/>
            <pc:sldMk cId="1126995277" sldId="758"/>
            <ac:graphicFrameMk id="5" creationId="{C1C2F969-81CF-A8A1-2FB1-AAB8790A0A2C}"/>
          </ac:graphicFrameMkLst>
        </pc:graphicFrameChg>
      </pc:sldChg>
      <pc:sldChg chg="new del">
        <pc:chgData name="Mushfiqul Anwar Siraji" userId="1eaa235c-956f-4a73-a768-cbf9be7c70cb" providerId="ADAL" clId="{7013B39A-38D1-0F40-A299-67A0D2958049}" dt="2022-08-01T10:22:18.339" v="4086" actId="2696"/>
        <pc:sldMkLst>
          <pc:docMk/>
          <pc:sldMk cId="3148669323" sldId="759"/>
        </pc:sldMkLst>
      </pc:sldChg>
      <pc:sldChg chg="addSp modSp new mod">
        <pc:chgData name="Mushfiqul Anwar Siraji" userId="1eaa235c-956f-4a73-a768-cbf9be7c70cb" providerId="ADAL" clId="{7013B39A-38D1-0F40-A299-67A0D2958049}" dt="2022-08-01T13:46:28.504" v="5747" actId="1038"/>
        <pc:sldMkLst>
          <pc:docMk/>
          <pc:sldMk cId="3571399698" sldId="759"/>
        </pc:sldMkLst>
        <pc:spChg chg="add mod">
          <ac:chgData name="Mushfiqul Anwar Siraji" userId="1eaa235c-956f-4a73-a768-cbf9be7c70cb" providerId="ADAL" clId="{7013B39A-38D1-0F40-A299-67A0D2958049}" dt="2022-08-01T13:46:08.872" v="5719" actId="1037"/>
          <ac:spMkLst>
            <pc:docMk/>
            <pc:sldMk cId="3571399698" sldId="759"/>
            <ac:spMk id="3" creationId="{94396A16-9676-139B-9637-299CF4272990}"/>
          </ac:spMkLst>
        </pc:spChg>
        <pc:spChg chg="add mod">
          <ac:chgData name="Mushfiqul Anwar Siraji" userId="1eaa235c-956f-4a73-a768-cbf9be7c70cb" providerId="ADAL" clId="{7013B39A-38D1-0F40-A299-67A0D2958049}" dt="2022-08-01T13:46:19.376" v="5732" actId="1038"/>
          <ac:spMkLst>
            <pc:docMk/>
            <pc:sldMk cId="3571399698" sldId="759"/>
            <ac:spMk id="4" creationId="{D354350F-3799-F7EF-2C47-B2936A89E33B}"/>
          </ac:spMkLst>
        </pc:spChg>
        <pc:picChg chg="add mod">
          <ac:chgData name="Mushfiqul Anwar Siraji" userId="1eaa235c-956f-4a73-a768-cbf9be7c70cb" providerId="ADAL" clId="{7013B39A-38D1-0F40-A299-67A0D2958049}" dt="2022-08-01T13:46:28.504" v="5747" actId="1038"/>
          <ac:picMkLst>
            <pc:docMk/>
            <pc:sldMk cId="3571399698" sldId="759"/>
            <ac:picMk id="6" creationId="{E37A655C-3452-ECC8-6342-90A7A82BFB58}"/>
          </ac:picMkLst>
        </pc:picChg>
      </pc:sldChg>
      <pc:sldChg chg="delSp modSp new del mod">
        <pc:chgData name="Mushfiqul Anwar Siraji" userId="1eaa235c-956f-4a73-a768-cbf9be7c70cb" providerId="ADAL" clId="{7013B39A-38D1-0F40-A299-67A0D2958049}" dt="2022-08-01T10:22:56.609" v="4092" actId="2696"/>
        <pc:sldMkLst>
          <pc:docMk/>
          <pc:sldMk cId="4259369172" sldId="759"/>
        </pc:sldMkLst>
        <pc:spChg chg="del">
          <ac:chgData name="Mushfiqul Anwar Siraji" userId="1eaa235c-956f-4a73-a768-cbf9be7c70cb" providerId="ADAL" clId="{7013B39A-38D1-0F40-A299-67A0D2958049}" dt="2022-08-01T10:22:28.588" v="4088" actId="478"/>
          <ac:spMkLst>
            <pc:docMk/>
            <pc:sldMk cId="4259369172" sldId="759"/>
            <ac:spMk id="2" creationId="{DA46403C-06F6-AC2F-B68B-C630D871867D}"/>
          </ac:spMkLst>
        </pc:spChg>
        <pc:spChg chg="del mod">
          <ac:chgData name="Mushfiqul Anwar Siraji" userId="1eaa235c-956f-4a73-a768-cbf9be7c70cb" providerId="ADAL" clId="{7013B39A-38D1-0F40-A299-67A0D2958049}" dt="2022-08-01T10:22:45.922" v="4091" actId="478"/>
          <ac:spMkLst>
            <pc:docMk/>
            <pc:sldMk cId="4259369172" sldId="759"/>
            <ac:spMk id="3" creationId="{9B74A6D6-35C9-5D50-68F3-E84FCFDC4878}"/>
          </ac:spMkLst>
        </pc:spChg>
      </pc:sldChg>
      <pc:sldChg chg="addSp delSp modSp new mod">
        <pc:chgData name="Mushfiqul Anwar Siraji" userId="1eaa235c-956f-4a73-a768-cbf9be7c70cb" providerId="ADAL" clId="{7013B39A-38D1-0F40-A299-67A0D2958049}" dt="2022-08-01T14:33:07.012" v="6344" actId="20577"/>
        <pc:sldMkLst>
          <pc:docMk/>
          <pc:sldMk cId="346506007" sldId="760"/>
        </pc:sldMkLst>
        <pc:spChg chg="add del mod">
          <ac:chgData name="Mushfiqul Anwar Siraji" userId="1eaa235c-956f-4a73-a768-cbf9be7c70cb" providerId="ADAL" clId="{7013B39A-38D1-0F40-A299-67A0D2958049}" dt="2022-08-01T10:51:40.423" v="4352" actId="478"/>
          <ac:spMkLst>
            <pc:docMk/>
            <pc:sldMk cId="346506007" sldId="760"/>
            <ac:spMk id="3" creationId="{3143AE89-9C7B-218A-F601-D1A941795737}"/>
          </ac:spMkLst>
        </pc:spChg>
        <pc:spChg chg="add mod">
          <ac:chgData name="Mushfiqul Anwar Siraji" userId="1eaa235c-956f-4a73-a768-cbf9be7c70cb" providerId="ADAL" clId="{7013B39A-38D1-0F40-A299-67A0D2958049}" dt="2022-08-01T14:12:24.207" v="6175" actId="20577"/>
          <ac:spMkLst>
            <pc:docMk/>
            <pc:sldMk cId="346506007" sldId="760"/>
            <ac:spMk id="4" creationId="{33BB1252-D332-8B8B-3CB3-0FE235D9EE94}"/>
          </ac:spMkLst>
        </pc:spChg>
        <pc:spChg chg="add mod">
          <ac:chgData name="Mushfiqul Anwar Siraji" userId="1eaa235c-956f-4a73-a768-cbf9be7c70cb" providerId="ADAL" clId="{7013B39A-38D1-0F40-A299-67A0D2958049}" dt="2022-08-01T14:33:07.012" v="6344" actId="20577"/>
          <ac:spMkLst>
            <pc:docMk/>
            <pc:sldMk cId="346506007" sldId="760"/>
            <ac:spMk id="7" creationId="{D1E14E19-4B5C-BCE8-B014-CD045B18D1DA}"/>
          </ac:spMkLst>
        </pc:spChg>
        <pc:graphicFrameChg chg="add mod modGraphic">
          <ac:chgData name="Mushfiqul Anwar Siraji" userId="1eaa235c-956f-4a73-a768-cbf9be7c70cb" providerId="ADAL" clId="{7013B39A-38D1-0F40-A299-67A0D2958049}" dt="2022-08-01T13:47:38.724" v="5766" actId="1076"/>
          <ac:graphicFrameMkLst>
            <pc:docMk/>
            <pc:sldMk cId="346506007" sldId="760"/>
            <ac:graphicFrameMk id="5" creationId="{6CF895E5-EC96-1DE2-819A-01D11EDDAFDC}"/>
          </ac:graphicFrameMkLst>
        </pc:graphicFrameChg>
        <pc:graphicFrameChg chg="add mod modGraphic">
          <ac:chgData name="Mushfiqul Anwar Siraji" userId="1eaa235c-956f-4a73-a768-cbf9be7c70cb" providerId="ADAL" clId="{7013B39A-38D1-0F40-A299-67A0D2958049}" dt="2022-08-01T13:14:14.271" v="4935" actId="207"/>
          <ac:graphicFrameMkLst>
            <pc:docMk/>
            <pc:sldMk cId="346506007" sldId="760"/>
            <ac:graphicFrameMk id="6" creationId="{9DDA5518-0429-3AE1-E35A-B1487E361815}"/>
          </ac:graphicFrameMkLst>
        </pc:graphicFrameChg>
      </pc:sldChg>
      <pc:sldChg chg="addSp delSp modSp new mod modAnim">
        <pc:chgData name="Mushfiqul Anwar Siraji" userId="1eaa235c-956f-4a73-a768-cbf9be7c70cb" providerId="ADAL" clId="{7013B39A-38D1-0F40-A299-67A0D2958049}" dt="2022-08-02T07:31:43.223" v="6711"/>
        <pc:sldMkLst>
          <pc:docMk/>
          <pc:sldMk cId="2791624384" sldId="761"/>
        </pc:sldMkLst>
        <pc:spChg chg="add mod">
          <ac:chgData name="Mushfiqul Anwar Siraji" userId="1eaa235c-956f-4a73-a768-cbf9be7c70cb" providerId="ADAL" clId="{7013B39A-38D1-0F40-A299-67A0D2958049}" dt="2022-08-01T13:49:39.006" v="5849" actId="1038"/>
          <ac:spMkLst>
            <pc:docMk/>
            <pc:sldMk cId="2791624384" sldId="761"/>
            <ac:spMk id="6" creationId="{A5B8C37F-764A-B8CF-9EBB-2FE36A88ED98}"/>
          </ac:spMkLst>
        </pc:spChg>
        <pc:spChg chg="add mod">
          <ac:chgData name="Mushfiqul Anwar Siraji" userId="1eaa235c-956f-4a73-a768-cbf9be7c70cb" providerId="ADAL" clId="{7013B39A-38D1-0F40-A299-67A0D2958049}" dt="2022-08-01T13:50:01.521" v="5854" actId="207"/>
          <ac:spMkLst>
            <pc:docMk/>
            <pc:sldMk cId="2791624384" sldId="761"/>
            <ac:spMk id="37" creationId="{02A3FF7B-2408-BDEB-26EA-F557553FE173}"/>
          </ac:spMkLst>
        </pc:spChg>
        <pc:spChg chg="add mod">
          <ac:chgData name="Mushfiqul Anwar Siraji" userId="1eaa235c-956f-4a73-a768-cbf9be7c70cb" providerId="ADAL" clId="{7013B39A-38D1-0F40-A299-67A0D2958049}" dt="2022-08-01T13:50:03.587" v="5855" actId="207"/>
          <ac:spMkLst>
            <pc:docMk/>
            <pc:sldMk cId="2791624384" sldId="761"/>
            <ac:spMk id="38" creationId="{2DBE6D83-80E4-821F-300C-0227811C67E7}"/>
          </ac:spMkLst>
        </pc:spChg>
        <pc:spChg chg="add mod">
          <ac:chgData name="Mushfiqul Anwar Siraji" userId="1eaa235c-956f-4a73-a768-cbf9be7c70cb" providerId="ADAL" clId="{7013B39A-38D1-0F40-A299-67A0D2958049}" dt="2022-08-01T13:50:08.938" v="5856" actId="207"/>
          <ac:spMkLst>
            <pc:docMk/>
            <pc:sldMk cId="2791624384" sldId="761"/>
            <ac:spMk id="39" creationId="{0B7F7695-58AC-A64D-1DE5-5FD68C85E14F}"/>
          </ac:spMkLst>
        </pc:spChg>
        <pc:spChg chg="add mod">
          <ac:chgData name="Mushfiqul Anwar Siraji" userId="1eaa235c-956f-4a73-a768-cbf9be7c70cb" providerId="ADAL" clId="{7013B39A-38D1-0F40-A299-67A0D2958049}" dt="2022-08-01T13:49:39.006" v="5849" actId="1038"/>
          <ac:spMkLst>
            <pc:docMk/>
            <pc:sldMk cId="2791624384" sldId="761"/>
            <ac:spMk id="41" creationId="{0E4C4315-8B3C-37D0-308A-F25C4E9C8A27}"/>
          </ac:spMkLst>
        </pc:spChg>
        <pc:spChg chg="add mod">
          <ac:chgData name="Mushfiqul Anwar Siraji" userId="1eaa235c-956f-4a73-a768-cbf9be7c70cb" providerId="ADAL" clId="{7013B39A-38D1-0F40-A299-67A0D2958049}" dt="2022-08-01T13:49:39.006" v="5849" actId="1038"/>
          <ac:spMkLst>
            <pc:docMk/>
            <pc:sldMk cId="2791624384" sldId="761"/>
            <ac:spMk id="42" creationId="{3C75D0E1-1FEA-1D7B-269D-5053B14F6139}"/>
          </ac:spMkLst>
        </pc:spChg>
        <pc:spChg chg="add mod">
          <ac:chgData name="Mushfiqul Anwar Siraji" userId="1eaa235c-956f-4a73-a768-cbf9be7c70cb" providerId="ADAL" clId="{7013B39A-38D1-0F40-A299-67A0D2958049}" dt="2022-08-01T14:33:23.969" v="6349"/>
          <ac:spMkLst>
            <pc:docMk/>
            <pc:sldMk cId="2791624384" sldId="761"/>
            <ac:spMk id="44" creationId="{A9C5462C-D0D9-896B-460A-AE000D0BAB9A}"/>
          </ac:spMkLst>
        </pc:spChg>
        <pc:grpChg chg="add mod">
          <ac:chgData name="Mushfiqul Anwar Siraji" userId="1eaa235c-956f-4a73-a768-cbf9be7c70cb" providerId="ADAL" clId="{7013B39A-38D1-0F40-A299-67A0D2958049}" dt="2022-08-01T13:49:39.006" v="5849" actId="1038"/>
          <ac:grpSpMkLst>
            <pc:docMk/>
            <pc:sldMk cId="2791624384" sldId="761"/>
            <ac:grpSpMk id="35" creationId="{4486F54F-85B4-8633-482A-EBB475ECBDEB}"/>
          </ac:grpSpMkLst>
        </pc:grpChg>
        <pc:grpChg chg="add mod">
          <ac:chgData name="Mushfiqul Anwar Siraji" userId="1eaa235c-956f-4a73-a768-cbf9be7c70cb" providerId="ADAL" clId="{7013B39A-38D1-0F40-A299-67A0D2958049}" dt="2022-08-01T13:49:39.006" v="5849" actId="1038"/>
          <ac:grpSpMkLst>
            <pc:docMk/>
            <pc:sldMk cId="2791624384" sldId="761"/>
            <ac:grpSpMk id="36" creationId="{3BEB3A06-D610-2F85-0EA9-F14775DC7F2B}"/>
          </ac:grpSpMkLst>
        </pc:grpChg>
        <pc:grpChg chg="add mod">
          <ac:chgData name="Mushfiqul Anwar Siraji" userId="1eaa235c-956f-4a73-a768-cbf9be7c70cb" providerId="ADAL" clId="{7013B39A-38D1-0F40-A299-67A0D2958049}" dt="2022-08-01T13:49:39.006" v="5849" actId="1038"/>
          <ac:grpSpMkLst>
            <pc:docMk/>
            <pc:sldMk cId="2791624384" sldId="761"/>
            <ac:grpSpMk id="43" creationId="{61CD03C3-A135-3428-7AD6-417137EB6BBB}"/>
          </ac:grpSpMkLst>
        </pc:grpChg>
        <pc:graphicFrameChg chg="add mod">
          <ac:chgData name="Mushfiqul Anwar Siraji" userId="1eaa235c-956f-4a73-a768-cbf9be7c70cb" providerId="ADAL" clId="{7013B39A-38D1-0F40-A299-67A0D2958049}" dt="2022-08-01T13:14:23.181" v="4937"/>
          <ac:graphicFrameMkLst>
            <pc:docMk/>
            <pc:sldMk cId="2791624384" sldId="761"/>
            <ac:graphicFrameMk id="40" creationId="{97171737-D83E-A442-3377-9BC4ECBA7BA7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12:27:22.486" v="4494" actId="478"/>
          <ac:picMkLst>
            <pc:docMk/>
            <pc:sldMk cId="2791624384" sldId="761"/>
            <ac:picMk id="3" creationId="{9B985C05-33B6-FD6D-0EE8-845BBFACE266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5" creationId="{2A47C8DD-827A-F4A8-D7E4-2E1044A70E0E}"/>
          </ac:picMkLst>
        </pc:picChg>
        <pc:picChg chg="add del mod">
          <ac:chgData name="Mushfiqul Anwar Siraji" userId="1eaa235c-956f-4a73-a768-cbf9be7c70cb" providerId="ADAL" clId="{7013B39A-38D1-0F40-A299-67A0D2958049}" dt="2022-08-01T12:33:14.871" v="4535" actId="478"/>
          <ac:picMkLst>
            <pc:docMk/>
            <pc:sldMk cId="2791624384" sldId="761"/>
            <ac:picMk id="8" creationId="{C3C468A1-C81C-3CAB-3E15-18372A27FE9C}"/>
          </ac:picMkLst>
        </pc:picChg>
        <pc:picChg chg="add del mod">
          <ac:chgData name="Mushfiqul Anwar Siraji" userId="1eaa235c-956f-4a73-a768-cbf9be7c70cb" providerId="ADAL" clId="{7013B39A-38D1-0F40-A299-67A0D2958049}" dt="2022-08-01T12:31:13.238" v="4512" actId="931"/>
          <ac:picMkLst>
            <pc:docMk/>
            <pc:sldMk cId="2791624384" sldId="761"/>
            <ac:picMk id="10" creationId="{EC051D29-FB03-077B-ED01-7D1C271E0C08}"/>
          </ac:picMkLst>
        </pc:picChg>
        <pc:picChg chg="add del mod">
          <ac:chgData name="Mushfiqul Anwar Siraji" userId="1eaa235c-956f-4a73-a768-cbf9be7c70cb" providerId="ADAL" clId="{7013B39A-38D1-0F40-A299-67A0D2958049}" dt="2022-08-01T12:31:13.238" v="4512" actId="931"/>
          <ac:picMkLst>
            <pc:docMk/>
            <pc:sldMk cId="2791624384" sldId="761"/>
            <ac:picMk id="12" creationId="{A286AD95-FEA9-D385-7E4D-BDBBB8C29CC0}"/>
          </ac:picMkLst>
        </pc:picChg>
        <pc:picChg chg="add del mod">
          <ac:chgData name="Mushfiqul Anwar Siraji" userId="1eaa235c-956f-4a73-a768-cbf9be7c70cb" providerId="ADAL" clId="{7013B39A-38D1-0F40-A299-67A0D2958049}" dt="2022-08-01T12:31:13.238" v="4512" actId="931"/>
          <ac:picMkLst>
            <pc:docMk/>
            <pc:sldMk cId="2791624384" sldId="761"/>
            <ac:picMk id="14" creationId="{811EB52A-4494-7169-CADC-5FF8E39805DD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16" creationId="{B7522E6D-AC3A-F2FC-EEC1-7A6406B74053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18" creationId="{EE5A3E0E-5B4A-84A5-F8E0-A5FE12F88E7D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20" creationId="{422FDA24-EBCC-727E-C86E-523172A22C8F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22" creationId="{2A098B5E-D485-F4C4-624E-4B8A8998BC59}"/>
          </ac:picMkLst>
        </pc:picChg>
        <pc:picChg chg="add del mod">
          <ac:chgData name="Mushfiqul Anwar Siraji" userId="1eaa235c-956f-4a73-a768-cbf9be7c70cb" providerId="ADAL" clId="{7013B39A-38D1-0F40-A299-67A0D2958049}" dt="2022-08-01T12:32:19.039" v="4524" actId="478"/>
          <ac:picMkLst>
            <pc:docMk/>
            <pc:sldMk cId="2791624384" sldId="761"/>
            <ac:picMk id="24" creationId="{3A2FAE56-FF71-ECF6-4627-29333E4A8EE8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26" creationId="{4B212BD1-3D9A-8B7F-CFB3-19AE0F44AB62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28" creationId="{30516C15-2151-0C8E-A96F-B5E9D408AA87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30" creationId="{31A42DEB-A5B4-54D5-421E-D560EB18ACE0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32" creationId="{7EF9A525-541A-07AE-EB82-0039B3C481F4}"/>
          </ac:picMkLst>
        </pc:picChg>
        <pc:picChg chg="add del mod">
          <ac:chgData name="Mushfiqul Anwar Siraji" userId="1eaa235c-956f-4a73-a768-cbf9be7c70cb" providerId="ADAL" clId="{7013B39A-38D1-0F40-A299-67A0D2958049}" dt="2022-08-01T12:34:39.501" v="4541" actId="931"/>
          <ac:picMkLst>
            <pc:docMk/>
            <pc:sldMk cId="2791624384" sldId="761"/>
            <ac:picMk id="34" creationId="{16919694-EBF0-D435-1CC5-E17FB4AC3705}"/>
          </ac:picMkLst>
        </pc:picChg>
        <pc:picChg chg="add mod">
          <ac:chgData name="Mushfiqul Anwar Siraji" userId="1eaa235c-956f-4a73-a768-cbf9be7c70cb" providerId="ADAL" clId="{7013B39A-38D1-0F40-A299-67A0D2958049}" dt="2022-08-01T13:49:39.006" v="5849" actId="1038"/>
          <ac:picMkLst>
            <pc:docMk/>
            <pc:sldMk cId="2791624384" sldId="761"/>
            <ac:picMk id="1026" creationId="{C24C5F28-9361-1FA5-C516-6EA3C0BA700F}"/>
          </ac:picMkLst>
        </pc:picChg>
      </pc:sldChg>
      <pc:sldChg chg="addSp delSp modSp new mod">
        <pc:chgData name="Mushfiqul Anwar Siraji" userId="1eaa235c-956f-4a73-a768-cbf9be7c70cb" providerId="ADAL" clId="{7013B39A-38D1-0F40-A299-67A0D2958049}" dt="2022-08-02T07:30:43.570" v="6707" actId="478"/>
        <pc:sldMkLst>
          <pc:docMk/>
          <pc:sldMk cId="1803463790" sldId="762"/>
        </pc:sldMkLst>
        <pc:spChg chg="add del mod">
          <ac:chgData name="Mushfiqul Anwar Siraji" userId="1eaa235c-956f-4a73-a768-cbf9be7c70cb" providerId="ADAL" clId="{7013B39A-38D1-0F40-A299-67A0D2958049}" dt="2022-08-02T07:30:43.570" v="6707" actId="478"/>
          <ac:spMkLst>
            <pc:docMk/>
            <pc:sldMk cId="1803463790" sldId="762"/>
            <ac:spMk id="9" creationId="{E9C60FFC-D8C4-C21A-8DAD-F1088A733601}"/>
          </ac:spMkLst>
        </pc:spChg>
        <pc:spChg chg="add mod">
          <ac:chgData name="Mushfiqul Anwar Siraji" userId="1eaa235c-956f-4a73-a768-cbf9be7c70cb" providerId="ADAL" clId="{7013B39A-38D1-0F40-A299-67A0D2958049}" dt="2022-08-01T14:33:21.997" v="6348"/>
          <ac:spMkLst>
            <pc:docMk/>
            <pc:sldMk cId="1803463790" sldId="762"/>
            <ac:spMk id="10" creationId="{FB04A448-2440-339C-4E3E-743DFE620D99}"/>
          </ac:spMkLst>
        </pc:spChg>
        <pc:graphicFrameChg chg="add mod">
          <ac:chgData name="Mushfiqul Anwar Siraji" userId="1eaa235c-956f-4a73-a768-cbf9be7c70cb" providerId="ADAL" clId="{7013B39A-38D1-0F40-A299-67A0D2958049}" dt="2022-08-01T13:14:20.179" v="4936"/>
          <ac:graphicFrameMkLst>
            <pc:docMk/>
            <pc:sldMk cId="1803463790" sldId="762"/>
            <ac:graphicFrameMk id="7" creationId="{38041384-7985-F50A-C930-59E013236C16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12:37:54.966" v="4588" actId="478"/>
          <ac:picMkLst>
            <pc:docMk/>
            <pc:sldMk cId="1803463790" sldId="762"/>
            <ac:picMk id="3" creationId="{54C5D7CD-DD47-5186-F93D-E8D38BABEE39}"/>
          </ac:picMkLst>
        </pc:picChg>
        <pc:picChg chg="add del mod">
          <ac:chgData name="Mushfiqul Anwar Siraji" userId="1eaa235c-956f-4a73-a768-cbf9be7c70cb" providerId="ADAL" clId="{7013B39A-38D1-0F40-A299-67A0D2958049}" dt="2022-08-01T12:37:56.956" v="4589" actId="478"/>
          <ac:picMkLst>
            <pc:docMk/>
            <pc:sldMk cId="1803463790" sldId="762"/>
            <ac:picMk id="4" creationId="{1E0936BD-EA99-E595-16C2-3791E6224492}"/>
          </ac:picMkLst>
        </pc:picChg>
        <pc:picChg chg="add mod">
          <ac:chgData name="Mushfiqul Anwar Siraji" userId="1eaa235c-956f-4a73-a768-cbf9be7c70cb" providerId="ADAL" clId="{7013B39A-38D1-0F40-A299-67A0D2958049}" dt="2022-08-01T13:48:06.285" v="5780" actId="1036"/>
          <ac:picMkLst>
            <pc:docMk/>
            <pc:sldMk cId="1803463790" sldId="762"/>
            <ac:picMk id="5" creationId="{33FD4E7E-43B4-E473-E811-C338A3C4A6F2}"/>
          </ac:picMkLst>
        </pc:picChg>
        <pc:picChg chg="add mod">
          <ac:chgData name="Mushfiqul Anwar Siraji" userId="1eaa235c-956f-4a73-a768-cbf9be7c70cb" providerId="ADAL" clId="{7013B39A-38D1-0F40-A299-67A0D2958049}" dt="2022-08-01T12:45:00.180" v="4599" actId="1076"/>
          <ac:picMkLst>
            <pc:docMk/>
            <pc:sldMk cId="1803463790" sldId="762"/>
            <ac:picMk id="6" creationId="{7C9B5127-0102-F9DE-7252-8AE461C2B9F0}"/>
          </ac:picMkLst>
        </pc:picChg>
      </pc:sldChg>
      <pc:sldChg chg="addSp delSp modSp new mod">
        <pc:chgData name="Mushfiqul Anwar Siraji" userId="1eaa235c-956f-4a73-a768-cbf9be7c70cb" providerId="ADAL" clId="{7013B39A-38D1-0F40-A299-67A0D2958049}" dt="2022-08-01T14:33:25.410" v="6350"/>
        <pc:sldMkLst>
          <pc:docMk/>
          <pc:sldMk cId="958996379" sldId="763"/>
        </pc:sldMkLst>
        <pc:spChg chg="add mod">
          <ac:chgData name="Mushfiqul Anwar Siraji" userId="1eaa235c-956f-4a73-a768-cbf9be7c70cb" providerId="ADAL" clId="{7013B39A-38D1-0F40-A299-67A0D2958049}" dt="2022-08-01T13:50:23.438" v="5857" actId="207"/>
          <ac:spMkLst>
            <pc:docMk/>
            <pc:sldMk cId="958996379" sldId="763"/>
            <ac:spMk id="5" creationId="{F57DD8EC-8951-0EAC-0379-74FEC9C9298C}"/>
          </ac:spMkLst>
        </pc:spChg>
        <pc:spChg chg="add mod">
          <ac:chgData name="Mushfiqul Anwar Siraji" userId="1eaa235c-956f-4a73-a768-cbf9be7c70cb" providerId="ADAL" clId="{7013B39A-38D1-0F40-A299-67A0D2958049}" dt="2022-08-01T14:33:25.410" v="6350"/>
          <ac:spMkLst>
            <pc:docMk/>
            <pc:sldMk cId="958996379" sldId="763"/>
            <ac:spMk id="9" creationId="{BA39471C-4269-FAC1-AAF1-A8F218619BE7}"/>
          </ac:spMkLst>
        </pc:spChg>
        <pc:graphicFrameChg chg="add mod">
          <ac:chgData name="Mushfiqul Anwar Siraji" userId="1eaa235c-956f-4a73-a768-cbf9be7c70cb" providerId="ADAL" clId="{7013B39A-38D1-0F40-A299-67A0D2958049}" dt="2022-08-01T13:14:26.252" v="4938"/>
          <ac:graphicFrameMkLst>
            <pc:docMk/>
            <pc:sldMk cId="958996379" sldId="763"/>
            <ac:graphicFrameMk id="8" creationId="{38C0F172-3E03-23C7-64BD-AE99301BB47E}"/>
          </ac:graphicFrameMkLst>
        </pc:graphicFrameChg>
        <pc:picChg chg="add del mod">
          <ac:chgData name="Mushfiqul Anwar Siraji" userId="1eaa235c-956f-4a73-a768-cbf9be7c70cb" providerId="ADAL" clId="{7013B39A-38D1-0F40-A299-67A0D2958049}" dt="2022-08-01T12:56:44.854" v="4659" actId="478"/>
          <ac:picMkLst>
            <pc:docMk/>
            <pc:sldMk cId="958996379" sldId="763"/>
            <ac:picMk id="4" creationId="{15979A3F-E9B8-7D24-05E9-B26F3D2B4373}"/>
          </ac:picMkLst>
        </pc:picChg>
        <pc:picChg chg="add mod">
          <ac:chgData name="Mushfiqul Anwar Siraji" userId="1eaa235c-956f-4a73-a768-cbf9be7c70cb" providerId="ADAL" clId="{7013B39A-38D1-0F40-A299-67A0D2958049}" dt="2022-08-01T12:57:08.866" v="4667" actId="1076"/>
          <ac:picMkLst>
            <pc:docMk/>
            <pc:sldMk cId="958996379" sldId="763"/>
            <ac:picMk id="7" creationId="{36016C50-3991-53DF-A7C3-57C237F56D6D}"/>
          </ac:picMkLst>
        </pc:picChg>
      </pc:sldChg>
      <pc:sldChg chg="addSp modSp new mod">
        <pc:chgData name="Mushfiqul Anwar Siraji" userId="1eaa235c-956f-4a73-a768-cbf9be7c70cb" providerId="ADAL" clId="{7013B39A-38D1-0F40-A299-67A0D2958049}" dt="2022-08-01T14:34:30.853" v="6373" actId="20577"/>
        <pc:sldMkLst>
          <pc:docMk/>
          <pc:sldMk cId="3119742173" sldId="764"/>
        </pc:sldMkLst>
        <pc:spChg chg="add mod">
          <ac:chgData name="Mushfiqul Anwar Siraji" userId="1eaa235c-956f-4a73-a768-cbf9be7c70cb" providerId="ADAL" clId="{7013B39A-38D1-0F40-A299-67A0D2958049}" dt="2022-08-01T14:33:32.743" v="6361" actId="20577"/>
          <ac:spMkLst>
            <pc:docMk/>
            <pc:sldMk cId="3119742173" sldId="764"/>
            <ac:spMk id="3" creationId="{D3C045A5-0F33-6BEB-D5A9-EDFF3CEDB00C}"/>
          </ac:spMkLst>
        </pc:spChg>
        <pc:spChg chg="add mod">
          <ac:chgData name="Mushfiqul Anwar Siraji" userId="1eaa235c-956f-4a73-a768-cbf9be7c70cb" providerId="ADAL" clId="{7013B39A-38D1-0F40-A299-67A0D2958049}" dt="2022-08-01T14:34:30.853" v="6373" actId="20577"/>
          <ac:spMkLst>
            <pc:docMk/>
            <pc:sldMk cId="3119742173" sldId="764"/>
            <ac:spMk id="4" creationId="{40CC5941-EE62-09E1-9DE4-C2AF8BF087CD}"/>
          </ac:spMkLst>
        </pc:spChg>
      </pc:sldChg>
      <pc:sldChg chg="addSp modSp new mod">
        <pc:chgData name="Mushfiqul Anwar Siraji" userId="1eaa235c-956f-4a73-a768-cbf9be7c70cb" providerId="ADAL" clId="{7013B39A-38D1-0F40-A299-67A0D2958049}" dt="2022-08-01T14:37:07.896" v="6494" actId="1076"/>
        <pc:sldMkLst>
          <pc:docMk/>
          <pc:sldMk cId="3268209870" sldId="765"/>
        </pc:sldMkLst>
        <pc:spChg chg="mod">
          <ac:chgData name="Mushfiqul Anwar Siraji" userId="1eaa235c-956f-4a73-a768-cbf9be7c70cb" providerId="ADAL" clId="{7013B39A-38D1-0F40-A299-67A0D2958049}" dt="2022-08-01T14:37:07.896" v="6494" actId="1076"/>
          <ac:spMkLst>
            <pc:docMk/>
            <pc:sldMk cId="3268209870" sldId="765"/>
            <ac:spMk id="2" creationId="{428306DF-3404-2E61-8E0B-DA909BDA445D}"/>
          </ac:spMkLst>
        </pc:spChg>
        <pc:spChg chg="add mod">
          <ac:chgData name="Mushfiqul Anwar Siraji" userId="1eaa235c-956f-4a73-a768-cbf9be7c70cb" providerId="ADAL" clId="{7013B39A-38D1-0F40-A299-67A0D2958049}" dt="2022-08-01T14:36:53.361" v="6491" actId="122"/>
          <ac:spMkLst>
            <pc:docMk/>
            <pc:sldMk cId="3268209870" sldId="765"/>
            <ac:spMk id="3" creationId="{61102905-AD26-C58A-3A20-807027009FBF}"/>
          </ac:spMkLst>
        </pc:spChg>
        <pc:spChg chg="add mod">
          <ac:chgData name="Mushfiqul Anwar Siraji" userId="1eaa235c-956f-4a73-a768-cbf9be7c70cb" providerId="ADAL" clId="{7013B39A-38D1-0F40-A299-67A0D2958049}" dt="2022-08-01T14:36:03.876" v="6425" actId="1076"/>
          <ac:spMkLst>
            <pc:docMk/>
            <pc:sldMk cId="3268209870" sldId="765"/>
            <ac:spMk id="4" creationId="{D201F773-E559-7A51-9DF6-AB52453982BD}"/>
          </ac:spMkLst>
        </pc:spChg>
        <pc:spChg chg="add mod">
          <ac:chgData name="Mushfiqul Anwar Siraji" userId="1eaa235c-956f-4a73-a768-cbf9be7c70cb" providerId="ADAL" clId="{7013B39A-38D1-0F40-A299-67A0D2958049}" dt="2022-08-01T14:36:03.876" v="6425" actId="1076"/>
          <ac:spMkLst>
            <pc:docMk/>
            <pc:sldMk cId="3268209870" sldId="765"/>
            <ac:spMk id="7" creationId="{F4FD90EC-09B4-DB84-C03B-6EFE3AFE153A}"/>
          </ac:spMkLst>
        </pc:spChg>
        <pc:spChg chg="add mod">
          <ac:chgData name="Mushfiqul Anwar Siraji" userId="1eaa235c-956f-4a73-a768-cbf9be7c70cb" providerId="ADAL" clId="{7013B39A-38D1-0F40-A299-67A0D2958049}" dt="2022-08-01T14:37:02.062" v="6493" actId="20577"/>
          <ac:spMkLst>
            <pc:docMk/>
            <pc:sldMk cId="3268209870" sldId="765"/>
            <ac:spMk id="8" creationId="{FCB650CF-CD3B-4E1C-99F1-1ADE4FE14985}"/>
          </ac:spMkLst>
        </pc:spChg>
        <pc:picChg chg="add mod">
          <ac:chgData name="Mushfiqul Anwar Siraji" userId="1eaa235c-956f-4a73-a768-cbf9be7c70cb" providerId="ADAL" clId="{7013B39A-38D1-0F40-A299-67A0D2958049}" dt="2022-08-01T14:36:03.876" v="6425" actId="1076"/>
          <ac:picMkLst>
            <pc:docMk/>
            <pc:sldMk cId="3268209870" sldId="765"/>
            <ac:picMk id="5" creationId="{5112A4DD-38DC-36D7-0B68-4681942621A9}"/>
          </ac:picMkLst>
        </pc:picChg>
        <pc:picChg chg="add mod">
          <ac:chgData name="Mushfiqul Anwar Siraji" userId="1eaa235c-956f-4a73-a768-cbf9be7c70cb" providerId="ADAL" clId="{7013B39A-38D1-0F40-A299-67A0D2958049}" dt="2022-08-01T14:36:03.876" v="6425" actId="1076"/>
          <ac:picMkLst>
            <pc:docMk/>
            <pc:sldMk cId="3268209870" sldId="765"/>
            <ac:picMk id="6" creationId="{0B1C4703-2C35-587C-3E25-00B1EE98B35A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image" Target="../media/image1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FA5D0-BA75-2C44-8870-CDB812EAB0E7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</dgm:pt>
    <dgm:pt modelId="{BB04B050-A1DC-0E44-B65E-0BF8DC759B87}">
      <dgm:prSet phldrT="[Text]"/>
      <dgm:spPr>
        <a:solidFill>
          <a:schemeClr val="accent1">
            <a:hueOff val="0"/>
            <a:satOff val="0"/>
            <a:lumOff val="0"/>
            <a:alpha val="74669"/>
          </a:schemeClr>
        </a:solidFill>
      </dgm:spPr>
      <dgm:t>
        <a:bodyPr/>
        <a:lstStyle/>
        <a:p>
          <a:pPr algn="ctr"/>
          <a:r>
            <a:rPr lang="en-GB" b="1" dirty="0"/>
            <a:t>Internals</a:t>
          </a:r>
        </a:p>
      </dgm:t>
    </dgm:pt>
    <dgm:pt modelId="{7C7C62DA-1B56-3F4A-B394-C0FBBADF2DD6}" type="parTrans" cxnId="{AFAFE17B-02C3-9448-AE5E-881879A84395}">
      <dgm:prSet/>
      <dgm:spPr/>
      <dgm:t>
        <a:bodyPr/>
        <a:lstStyle/>
        <a:p>
          <a:endParaRPr lang="en-GB"/>
        </a:p>
      </dgm:t>
    </dgm:pt>
    <dgm:pt modelId="{3CC7514F-9B45-3140-8A93-98B7F3DA8925}" type="sibTrans" cxnId="{AFAFE17B-02C3-9448-AE5E-881879A84395}">
      <dgm:prSet/>
      <dgm:spPr/>
      <dgm:t>
        <a:bodyPr/>
        <a:lstStyle/>
        <a:p>
          <a:endParaRPr lang="en-GB"/>
        </a:p>
      </dgm:t>
    </dgm:pt>
    <dgm:pt modelId="{7476B848-44B6-B746-A50B-DFD659D0CBA9}">
      <dgm:prSet phldrT="[Text]"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ctr"/>
          <a:r>
            <a:rPr lang="en-GB" b="1" dirty="0"/>
            <a:t>Externals</a:t>
          </a:r>
        </a:p>
      </dgm:t>
    </dgm:pt>
    <dgm:pt modelId="{EAE8D902-118A-F842-93F9-E12C341BF2F0}" type="parTrans" cxnId="{6FC77036-7EBB-BC45-84F7-E0BE038FAE7B}">
      <dgm:prSet/>
      <dgm:spPr/>
      <dgm:t>
        <a:bodyPr/>
        <a:lstStyle/>
        <a:p>
          <a:endParaRPr lang="en-GB"/>
        </a:p>
      </dgm:t>
    </dgm:pt>
    <dgm:pt modelId="{DE18568A-9294-FC4B-821D-16AE7E1B5A22}" type="sibTrans" cxnId="{6FC77036-7EBB-BC45-84F7-E0BE038FAE7B}">
      <dgm:prSet/>
      <dgm:spPr/>
      <dgm:t>
        <a:bodyPr/>
        <a:lstStyle/>
        <a:p>
          <a:endParaRPr lang="en-GB"/>
        </a:p>
      </dgm:t>
    </dgm:pt>
    <dgm:pt modelId="{1051B200-7B88-A742-AAF4-08BDB8D73533}">
      <dgm:prSet/>
      <dgm:spPr>
        <a:solidFill>
          <a:schemeClr val="accent1">
            <a:hueOff val="0"/>
            <a:satOff val="0"/>
            <a:lumOff val="0"/>
            <a:alpha val="74669"/>
          </a:schemeClr>
        </a:solidFill>
      </dgm:spPr>
      <dgm:t>
        <a:bodyPr/>
        <a:lstStyle/>
        <a:p>
          <a:pPr algn="l"/>
          <a:r>
            <a:rPr lang="en-GB" dirty="0"/>
            <a:t>Hold other responsible</a:t>
          </a:r>
        </a:p>
      </dgm:t>
    </dgm:pt>
    <dgm:pt modelId="{F11A0656-9EF9-244E-8AE2-84B7511A7EE9}" type="parTrans" cxnId="{463E4F65-851B-3344-B4B8-8ACC923F43C3}">
      <dgm:prSet/>
      <dgm:spPr/>
      <dgm:t>
        <a:bodyPr/>
        <a:lstStyle/>
        <a:p>
          <a:endParaRPr lang="en-GB"/>
        </a:p>
      </dgm:t>
    </dgm:pt>
    <dgm:pt modelId="{4C550997-6C2E-894E-B7C2-0E1D57715E97}" type="sibTrans" cxnId="{463E4F65-851B-3344-B4B8-8ACC923F43C3}">
      <dgm:prSet/>
      <dgm:spPr/>
      <dgm:t>
        <a:bodyPr/>
        <a:lstStyle/>
        <a:p>
          <a:endParaRPr lang="en-GB"/>
        </a:p>
      </dgm:t>
    </dgm:pt>
    <dgm:pt modelId="{EB9B4D5B-B6AE-1D49-BCE3-A17CA12C4C32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dirty="0"/>
            <a:t>Assume their own responsibility</a:t>
          </a:r>
        </a:p>
      </dgm:t>
    </dgm:pt>
    <dgm:pt modelId="{16D13F87-D94C-A34B-9A9A-3C70580E589D}" type="parTrans" cxnId="{19B0C493-095A-E540-95D5-74FE45393A88}">
      <dgm:prSet/>
      <dgm:spPr/>
      <dgm:t>
        <a:bodyPr/>
        <a:lstStyle/>
        <a:p>
          <a:endParaRPr lang="en-GB"/>
        </a:p>
      </dgm:t>
    </dgm:pt>
    <dgm:pt modelId="{5871E8B9-0F99-5D49-AB6D-8493EFC95848}" type="sibTrans" cxnId="{19B0C493-095A-E540-95D5-74FE45393A88}">
      <dgm:prSet/>
      <dgm:spPr/>
      <dgm:t>
        <a:bodyPr/>
        <a:lstStyle/>
        <a:p>
          <a:endParaRPr lang="en-GB"/>
        </a:p>
      </dgm:t>
    </dgm:pt>
    <dgm:pt modelId="{19C7B01E-E19D-AB48-9AE8-8A0CB073378B}">
      <dgm:prSet/>
      <dgm:spPr>
        <a:solidFill>
          <a:schemeClr val="accent1">
            <a:hueOff val="0"/>
            <a:satOff val="0"/>
            <a:lumOff val="0"/>
            <a:alpha val="74669"/>
          </a:schemeClr>
        </a:solidFill>
      </dgm:spPr>
      <dgm:t>
        <a:bodyPr/>
        <a:lstStyle/>
        <a:p>
          <a:pPr algn="l"/>
          <a:r>
            <a:rPr lang="en-GB" dirty="0"/>
            <a:t>Attribute the outcome on luck, fate and other externals</a:t>
          </a:r>
        </a:p>
      </dgm:t>
    </dgm:pt>
    <dgm:pt modelId="{10BA9B70-AD47-6641-805A-FC02D82CD647}" type="parTrans" cxnId="{A803D070-EA87-C941-88DF-C4D6133B61F0}">
      <dgm:prSet/>
      <dgm:spPr/>
      <dgm:t>
        <a:bodyPr/>
        <a:lstStyle/>
        <a:p>
          <a:endParaRPr lang="en-GB"/>
        </a:p>
      </dgm:t>
    </dgm:pt>
    <dgm:pt modelId="{F7C61FF7-65EC-FF4D-BA3C-8D935F4B8BED}" type="sibTrans" cxnId="{A803D070-EA87-C941-88DF-C4D6133B61F0}">
      <dgm:prSet/>
      <dgm:spPr/>
      <dgm:t>
        <a:bodyPr/>
        <a:lstStyle/>
        <a:p>
          <a:endParaRPr lang="en-GB"/>
        </a:p>
      </dgm:t>
    </dgm:pt>
    <dgm:pt modelId="{8346A154-8583-864F-8F1F-AF9BE6ECB994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dirty="0"/>
            <a:t>Attribute the outcome to one’s </a:t>
          </a:r>
          <a:r>
            <a:rPr lang="en-US" dirty="0"/>
            <a:t>internal qualities and behavior </a:t>
          </a:r>
          <a:endParaRPr lang="en-GB" dirty="0"/>
        </a:p>
      </dgm:t>
    </dgm:pt>
    <dgm:pt modelId="{9C3FEC69-DCAC-C045-B764-716F26B5820F}" type="parTrans" cxnId="{B54F08C2-FABA-0841-A2A5-FBE047EFB05B}">
      <dgm:prSet/>
      <dgm:spPr/>
      <dgm:t>
        <a:bodyPr/>
        <a:lstStyle/>
        <a:p>
          <a:endParaRPr lang="en-GB"/>
        </a:p>
      </dgm:t>
    </dgm:pt>
    <dgm:pt modelId="{CD86C503-B654-1C43-9FAF-EC4D3BE57707}" type="sibTrans" cxnId="{B54F08C2-FABA-0841-A2A5-FBE047EFB05B}">
      <dgm:prSet/>
      <dgm:spPr/>
      <dgm:t>
        <a:bodyPr/>
        <a:lstStyle/>
        <a:p>
          <a:endParaRPr lang="en-GB"/>
        </a:p>
      </dgm:t>
    </dgm:pt>
    <dgm:pt modelId="{74776587-4DFE-964B-9DE6-5A7700CD439A}">
      <dgm:prSet/>
      <dgm:spPr>
        <a:solidFill>
          <a:schemeClr val="accent1">
            <a:hueOff val="0"/>
            <a:satOff val="0"/>
            <a:lumOff val="0"/>
            <a:alpha val="74669"/>
          </a:schemeClr>
        </a:solidFill>
      </dgm:spPr>
      <dgm:t>
        <a:bodyPr/>
        <a:lstStyle/>
        <a:p>
          <a:pPr algn="l"/>
          <a:r>
            <a:rPr lang="en-GB" dirty="0"/>
            <a:t>Has a blaming/victim mentality</a:t>
          </a:r>
        </a:p>
      </dgm:t>
    </dgm:pt>
    <dgm:pt modelId="{12FA7A93-C25F-4B48-9A1D-61620B2DA039}" type="parTrans" cxnId="{D10A76FE-6A27-394A-B4BC-B5F5E3743506}">
      <dgm:prSet/>
      <dgm:spPr/>
      <dgm:t>
        <a:bodyPr/>
        <a:lstStyle/>
        <a:p>
          <a:endParaRPr lang="en-GB"/>
        </a:p>
      </dgm:t>
    </dgm:pt>
    <dgm:pt modelId="{661AFDB1-74D6-E346-81FE-0FDA14B921BF}" type="sibTrans" cxnId="{D10A76FE-6A27-394A-B4BC-B5F5E3743506}">
      <dgm:prSet/>
      <dgm:spPr/>
      <dgm:t>
        <a:bodyPr/>
        <a:lstStyle/>
        <a:p>
          <a:endParaRPr lang="en-GB"/>
        </a:p>
      </dgm:t>
    </dgm:pt>
    <dgm:pt modelId="{A2BA1B35-DA1F-CD45-A05B-1D87C147885F}" type="pres">
      <dgm:prSet presAssocID="{799FA5D0-BA75-2C44-8870-CDB812EAB0E7}" presName="Name0" presStyleCnt="0">
        <dgm:presLayoutVars>
          <dgm:dir/>
          <dgm:resizeHandles val="exact"/>
        </dgm:presLayoutVars>
      </dgm:prSet>
      <dgm:spPr/>
    </dgm:pt>
    <dgm:pt modelId="{4E72A251-1E78-B14D-A0D1-4548BB1B8DBD}" type="pres">
      <dgm:prSet presAssocID="{799FA5D0-BA75-2C44-8870-CDB812EAB0E7}" presName="fgShape" presStyleLbl="fgShp" presStyleIdx="0" presStyleCnt="1" custScaleX="107491" custScaleY="167719"/>
      <dgm:spPr/>
    </dgm:pt>
    <dgm:pt modelId="{B4583A64-B438-F743-BDDC-882E5522AAC0}" type="pres">
      <dgm:prSet presAssocID="{799FA5D0-BA75-2C44-8870-CDB812EAB0E7}" presName="linComp" presStyleCnt="0"/>
      <dgm:spPr/>
    </dgm:pt>
    <dgm:pt modelId="{DDFADEAC-E808-D04A-9AC2-C3FDA5BB7BFC}" type="pres">
      <dgm:prSet presAssocID="{BB04B050-A1DC-0E44-B65E-0BF8DC759B87}" presName="compNode" presStyleCnt="0"/>
      <dgm:spPr/>
    </dgm:pt>
    <dgm:pt modelId="{18923E7B-EF37-1F47-8F15-054544181478}" type="pres">
      <dgm:prSet presAssocID="{BB04B050-A1DC-0E44-B65E-0BF8DC759B87}" presName="bkgdShape" presStyleLbl="node1" presStyleIdx="0" presStyleCnt="2"/>
      <dgm:spPr/>
    </dgm:pt>
    <dgm:pt modelId="{DD2D4B9A-5F5F-DD46-BF03-FD666269A632}" type="pres">
      <dgm:prSet presAssocID="{BB04B050-A1DC-0E44-B65E-0BF8DC759B87}" presName="nodeTx" presStyleLbl="node1" presStyleIdx="0" presStyleCnt="2">
        <dgm:presLayoutVars>
          <dgm:bulletEnabled val="1"/>
        </dgm:presLayoutVars>
      </dgm:prSet>
      <dgm:spPr/>
    </dgm:pt>
    <dgm:pt modelId="{D66BD267-08F4-4B46-B401-760D7B116DA2}" type="pres">
      <dgm:prSet presAssocID="{BB04B050-A1DC-0E44-B65E-0BF8DC759B87}" presName="invisiNode" presStyleLbl="node1" presStyleIdx="0" presStyleCnt="2"/>
      <dgm:spPr/>
    </dgm:pt>
    <dgm:pt modelId="{A7369C43-9E6E-E64E-8E73-4B08467CDD7D}" type="pres">
      <dgm:prSet presAssocID="{BB04B050-A1DC-0E44-B65E-0BF8DC759B87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EED7D77-9D79-6347-BEC0-F6CB10B856FC}" type="pres">
      <dgm:prSet presAssocID="{3CC7514F-9B45-3140-8A93-98B7F3DA8925}" presName="sibTrans" presStyleLbl="sibTrans2D1" presStyleIdx="0" presStyleCnt="0"/>
      <dgm:spPr/>
    </dgm:pt>
    <dgm:pt modelId="{9B5CB171-2851-4D46-8AA5-C5D9A1E392E0}" type="pres">
      <dgm:prSet presAssocID="{7476B848-44B6-B746-A50B-DFD659D0CBA9}" presName="compNode" presStyleCnt="0"/>
      <dgm:spPr/>
    </dgm:pt>
    <dgm:pt modelId="{557388B9-9E89-8A4D-AF81-5BA1A3B42786}" type="pres">
      <dgm:prSet presAssocID="{7476B848-44B6-B746-A50B-DFD659D0CBA9}" presName="bkgdShape" presStyleLbl="node1" presStyleIdx="1" presStyleCnt="2"/>
      <dgm:spPr/>
    </dgm:pt>
    <dgm:pt modelId="{B5F201C3-C849-7343-B562-E554207EC4F8}" type="pres">
      <dgm:prSet presAssocID="{7476B848-44B6-B746-A50B-DFD659D0CBA9}" presName="nodeTx" presStyleLbl="node1" presStyleIdx="1" presStyleCnt="2">
        <dgm:presLayoutVars>
          <dgm:bulletEnabled val="1"/>
        </dgm:presLayoutVars>
      </dgm:prSet>
      <dgm:spPr/>
    </dgm:pt>
    <dgm:pt modelId="{AE71280E-C598-7342-B9F4-440FCC9E2AC3}" type="pres">
      <dgm:prSet presAssocID="{7476B848-44B6-B746-A50B-DFD659D0CBA9}" presName="invisiNode" presStyleLbl="node1" presStyleIdx="1" presStyleCnt="2"/>
      <dgm:spPr/>
    </dgm:pt>
    <dgm:pt modelId="{8756627D-8137-494E-9B2E-07D97E10CC9C}" type="pres">
      <dgm:prSet presAssocID="{7476B848-44B6-B746-A50B-DFD659D0CBA9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</dgm:ptLst>
  <dgm:cxnLst>
    <dgm:cxn modelId="{267A422B-E49B-2843-AF3F-F9012652B5BB}" type="presOf" srcId="{7476B848-44B6-B746-A50B-DFD659D0CBA9}" destId="{557388B9-9E89-8A4D-AF81-5BA1A3B42786}" srcOrd="0" destOrd="0" presId="urn:microsoft.com/office/officeart/2005/8/layout/hList7"/>
    <dgm:cxn modelId="{FC56292C-E49A-4C49-9242-4A1ADF493A55}" type="presOf" srcId="{1051B200-7B88-A742-AAF4-08BDB8D73533}" destId="{18923E7B-EF37-1F47-8F15-054544181478}" srcOrd="0" destOrd="1" presId="urn:microsoft.com/office/officeart/2005/8/layout/hList7"/>
    <dgm:cxn modelId="{78EE5E2F-2F1A-DC4A-8FE1-3E6E333AEE0F}" type="presOf" srcId="{8346A154-8583-864F-8F1F-AF9BE6ECB994}" destId="{B5F201C3-C849-7343-B562-E554207EC4F8}" srcOrd="1" destOrd="2" presId="urn:microsoft.com/office/officeart/2005/8/layout/hList7"/>
    <dgm:cxn modelId="{E8A1E032-D908-B947-87DA-C457BFE2201E}" type="presOf" srcId="{74776587-4DFE-964B-9DE6-5A7700CD439A}" destId="{DD2D4B9A-5F5F-DD46-BF03-FD666269A632}" srcOrd="1" destOrd="3" presId="urn:microsoft.com/office/officeart/2005/8/layout/hList7"/>
    <dgm:cxn modelId="{6FC77036-7EBB-BC45-84F7-E0BE038FAE7B}" srcId="{799FA5D0-BA75-2C44-8870-CDB812EAB0E7}" destId="{7476B848-44B6-B746-A50B-DFD659D0CBA9}" srcOrd="1" destOrd="0" parTransId="{EAE8D902-118A-F842-93F9-E12C341BF2F0}" sibTransId="{DE18568A-9294-FC4B-821D-16AE7E1B5A22}"/>
    <dgm:cxn modelId="{8A82853B-8DCD-D544-8FD8-60A6D01A3921}" type="presOf" srcId="{EB9B4D5B-B6AE-1D49-BCE3-A17CA12C4C32}" destId="{557388B9-9E89-8A4D-AF81-5BA1A3B42786}" srcOrd="0" destOrd="1" presId="urn:microsoft.com/office/officeart/2005/8/layout/hList7"/>
    <dgm:cxn modelId="{1D02B94F-88C9-DA47-AAEE-BEBF9904D98E}" type="presOf" srcId="{74776587-4DFE-964B-9DE6-5A7700CD439A}" destId="{18923E7B-EF37-1F47-8F15-054544181478}" srcOrd="0" destOrd="3" presId="urn:microsoft.com/office/officeart/2005/8/layout/hList7"/>
    <dgm:cxn modelId="{463E4F65-851B-3344-B4B8-8ACC923F43C3}" srcId="{BB04B050-A1DC-0E44-B65E-0BF8DC759B87}" destId="{1051B200-7B88-A742-AAF4-08BDB8D73533}" srcOrd="0" destOrd="0" parTransId="{F11A0656-9EF9-244E-8AE2-84B7511A7EE9}" sibTransId="{4C550997-6C2E-894E-B7C2-0E1D57715E97}"/>
    <dgm:cxn modelId="{A803D070-EA87-C941-88DF-C4D6133B61F0}" srcId="{BB04B050-A1DC-0E44-B65E-0BF8DC759B87}" destId="{19C7B01E-E19D-AB48-9AE8-8A0CB073378B}" srcOrd="1" destOrd="0" parTransId="{10BA9B70-AD47-6641-805A-FC02D82CD647}" sibTransId="{F7C61FF7-65EC-FF4D-BA3C-8D935F4B8BED}"/>
    <dgm:cxn modelId="{19DE8A74-C6ED-5B47-A636-A5975AD29112}" type="presOf" srcId="{19C7B01E-E19D-AB48-9AE8-8A0CB073378B}" destId="{DD2D4B9A-5F5F-DD46-BF03-FD666269A632}" srcOrd="1" destOrd="2" presId="urn:microsoft.com/office/officeart/2005/8/layout/hList7"/>
    <dgm:cxn modelId="{AFAFE17B-02C3-9448-AE5E-881879A84395}" srcId="{799FA5D0-BA75-2C44-8870-CDB812EAB0E7}" destId="{BB04B050-A1DC-0E44-B65E-0BF8DC759B87}" srcOrd="0" destOrd="0" parTransId="{7C7C62DA-1B56-3F4A-B394-C0FBBADF2DD6}" sibTransId="{3CC7514F-9B45-3140-8A93-98B7F3DA8925}"/>
    <dgm:cxn modelId="{19B0C493-095A-E540-95D5-74FE45393A88}" srcId="{7476B848-44B6-B746-A50B-DFD659D0CBA9}" destId="{EB9B4D5B-B6AE-1D49-BCE3-A17CA12C4C32}" srcOrd="0" destOrd="0" parTransId="{16D13F87-D94C-A34B-9A9A-3C70580E589D}" sibTransId="{5871E8B9-0F99-5D49-AB6D-8493EFC95848}"/>
    <dgm:cxn modelId="{127B2494-89F4-F84C-BAFA-AFB9FEF161A3}" type="presOf" srcId="{1051B200-7B88-A742-AAF4-08BDB8D73533}" destId="{DD2D4B9A-5F5F-DD46-BF03-FD666269A632}" srcOrd="1" destOrd="1" presId="urn:microsoft.com/office/officeart/2005/8/layout/hList7"/>
    <dgm:cxn modelId="{AC65E295-7E0D-194D-AB5B-982386F43334}" type="presOf" srcId="{8346A154-8583-864F-8F1F-AF9BE6ECB994}" destId="{557388B9-9E89-8A4D-AF81-5BA1A3B42786}" srcOrd="0" destOrd="2" presId="urn:microsoft.com/office/officeart/2005/8/layout/hList7"/>
    <dgm:cxn modelId="{8605DAA4-AEA4-8D4B-9E42-F3F999374658}" type="presOf" srcId="{BB04B050-A1DC-0E44-B65E-0BF8DC759B87}" destId="{DD2D4B9A-5F5F-DD46-BF03-FD666269A632}" srcOrd="1" destOrd="0" presId="urn:microsoft.com/office/officeart/2005/8/layout/hList7"/>
    <dgm:cxn modelId="{3F48D1B5-5A0D-204C-B335-031A20828FEF}" type="presOf" srcId="{3CC7514F-9B45-3140-8A93-98B7F3DA8925}" destId="{8EED7D77-9D79-6347-BEC0-F6CB10B856FC}" srcOrd="0" destOrd="0" presId="urn:microsoft.com/office/officeart/2005/8/layout/hList7"/>
    <dgm:cxn modelId="{0FB91BB6-0AF4-7C49-8660-F291EF4DAD3D}" type="presOf" srcId="{BB04B050-A1DC-0E44-B65E-0BF8DC759B87}" destId="{18923E7B-EF37-1F47-8F15-054544181478}" srcOrd="0" destOrd="0" presId="urn:microsoft.com/office/officeart/2005/8/layout/hList7"/>
    <dgm:cxn modelId="{9D00B7BF-4A08-1E40-9EDF-1860CA8DC1E9}" type="presOf" srcId="{EB9B4D5B-B6AE-1D49-BCE3-A17CA12C4C32}" destId="{B5F201C3-C849-7343-B562-E554207EC4F8}" srcOrd="1" destOrd="1" presId="urn:microsoft.com/office/officeart/2005/8/layout/hList7"/>
    <dgm:cxn modelId="{B54F08C2-FABA-0841-A2A5-FBE047EFB05B}" srcId="{7476B848-44B6-B746-A50B-DFD659D0CBA9}" destId="{8346A154-8583-864F-8F1F-AF9BE6ECB994}" srcOrd="1" destOrd="0" parTransId="{9C3FEC69-DCAC-C045-B764-716F26B5820F}" sibTransId="{CD86C503-B654-1C43-9FAF-EC4D3BE57707}"/>
    <dgm:cxn modelId="{117DC1C9-5997-AF4A-85F1-1C6A4DA994B6}" type="presOf" srcId="{799FA5D0-BA75-2C44-8870-CDB812EAB0E7}" destId="{A2BA1B35-DA1F-CD45-A05B-1D87C147885F}" srcOrd="0" destOrd="0" presId="urn:microsoft.com/office/officeart/2005/8/layout/hList7"/>
    <dgm:cxn modelId="{590912DE-86B9-FA44-8F3D-E0C183195A84}" type="presOf" srcId="{19C7B01E-E19D-AB48-9AE8-8A0CB073378B}" destId="{18923E7B-EF37-1F47-8F15-054544181478}" srcOrd="0" destOrd="2" presId="urn:microsoft.com/office/officeart/2005/8/layout/hList7"/>
    <dgm:cxn modelId="{7A43B7E8-FF82-B74B-96D2-67F2E4761079}" type="presOf" srcId="{7476B848-44B6-B746-A50B-DFD659D0CBA9}" destId="{B5F201C3-C849-7343-B562-E554207EC4F8}" srcOrd="1" destOrd="0" presId="urn:microsoft.com/office/officeart/2005/8/layout/hList7"/>
    <dgm:cxn modelId="{D10A76FE-6A27-394A-B4BC-B5F5E3743506}" srcId="{BB04B050-A1DC-0E44-B65E-0BF8DC759B87}" destId="{74776587-4DFE-964B-9DE6-5A7700CD439A}" srcOrd="2" destOrd="0" parTransId="{12FA7A93-C25F-4B48-9A1D-61620B2DA039}" sibTransId="{661AFDB1-74D6-E346-81FE-0FDA14B921BF}"/>
    <dgm:cxn modelId="{6AFB338A-3E9B-4740-A5D6-7A0B04D52849}" type="presParOf" srcId="{A2BA1B35-DA1F-CD45-A05B-1D87C147885F}" destId="{4E72A251-1E78-B14D-A0D1-4548BB1B8DBD}" srcOrd="0" destOrd="0" presId="urn:microsoft.com/office/officeart/2005/8/layout/hList7"/>
    <dgm:cxn modelId="{A3AC39BE-6868-7F4D-8A3C-AB0358DC6647}" type="presParOf" srcId="{A2BA1B35-DA1F-CD45-A05B-1D87C147885F}" destId="{B4583A64-B438-F743-BDDC-882E5522AAC0}" srcOrd="1" destOrd="0" presId="urn:microsoft.com/office/officeart/2005/8/layout/hList7"/>
    <dgm:cxn modelId="{DFB93E38-C569-E345-B2B1-35D523BEADFF}" type="presParOf" srcId="{B4583A64-B438-F743-BDDC-882E5522AAC0}" destId="{DDFADEAC-E808-D04A-9AC2-C3FDA5BB7BFC}" srcOrd="0" destOrd="0" presId="urn:microsoft.com/office/officeart/2005/8/layout/hList7"/>
    <dgm:cxn modelId="{7385E56D-43D7-5C49-AA80-C8C742F840C5}" type="presParOf" srcId="{DDFADEAC-E808-D04A-9AC2-C3FDA5BB7BFC}" destId="{18923E7B-EF37-1F47-8F15-054544181478}" srcOrd="0" destOrd="0" presId="urn:microsoft.com/office/officeart/2005/8/layout/hList7"/>
    <dgm:cxn modelId="{9E605064-B5C9-2D47-928B-481C5308B19F}" type="presParOf" srcId="{DDFADEAC-E808-D04A-9AC2-C3FDA5BB7BFC}" destId="{DD2D4B9A-5F5F-DD46-BF03-FD666269A632}" srcOrd="1" destOrd="0" presId="urn:microsoft.com/office/officeart/2005/8/layout/hList7"/>
    <dgm:cxn modelId="{A9A23267-5A88-BF4A-9444-9B6AB8AF4E3D}" type="presParOf" srcId="{DDFADEAC-E808-D04A-9AC2-C3FDA5BB7BFC}" destId="{D66BD267-08F4-4B46-B401-760D7B116DA2}" srcOrd="2" destOrd="0" presId="urn:microsoft.com/office/officeart/2005/8/layout/hList7"/>
    <dgm:cxn modelId="{8A6095A2-B07C-334C-8FCF-FA95FECEE5B1}" type="presParOf" srcId="{DDFADEAC-E808-D04A-9AC2-C3FDA5BB7BFC}" destId="{A7369C43-9E6E-E64E-8E73-4B08467CDD7D}" srcOrd="3" destOrd="0" presId="urn:microsoft.com/office/officeart/2005/8/layout/hList7"/>
    <dgm:cxn modelId="{299B2A7D-6C40-D443-9CEA-BC4FBB393FE5}" type="presParOf" srcId="{B4583A64-B438-F743-BDDC-882E5522AAC0}" destId="{8EED7D77-9D79-6347-BEC0-F6CB10B856FC}" srcOrd="1" destOrd="0" presId="urn:microsoft.com/office/officeart/2005/8/layout/hList7"/>
    <dgm:cxn modelId="{3829CCFF-E7B9-F040-9810-4BB4814DFD50}" type="presParOf" srcId="{B4583A64-B438-F743-BDDC-882E5522AAC0}" destId="{9B5CB171-2851-4D46-8AA5-C5D9A1E392E0}" srcOrd="2" destOrd="0" presId="urn:microsoft.com/office/officeart/2005/8/layout/hList7"/>
    <dgm:cxn modelId="{302BC6C4-E2A5-7548-9144-4F65CA9BF621}" type="presParOf" srcId="{9B5CB171-2851-4D46-8AA5-C5D9A1E392E0}" destId="{557388B9-9E89-8A4D-AF81-5BA1A3B42786}" srcOrd="0" destOrd="0" presId="urn:microsoft.com/office/officeart/2005/8/layout/hList7"/>
    <dgm:cxn modelId="{36455EE6-6295-C54B-94D1-E860ABFF6436}" type="presParOf" srcId="{9B5CB171-2851-4D46-8AA5-C5D9A1E392E0}" destId="{B5F201C3-C849-7343-B562-E554207EC4F8}" srcOrd="1" destOrd="0" presId="urn:microsoft.com/office/officeart/2005/8/layout/hList7"/>
    <dgm:cxn modelId="{36499FB5-6E65-7342-877E-7F477B5518B2}" type="presParOf" srcId="{9B5CB171-2851-4D46-8AA5-C5D9A1E392E0}" destId="{AE71280E-C598-7342-B9F4-440FCC9E2AC3}" srcOrd="2" destOrd="0" presId="urn:microsoft.com/office/officeart/2005/8/layout/hList7"/>
    <dgm:cxn modelId="{9AE6EB75-7AAC-8646-820C-03316A906D02}" type="presParOf" srcId="{9B5CB171-2851-4D46-8AA5-C5D9A1E392E0}" destId="{8756627D-8137-494E-9B2E-07D97E10CC9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9FA5D0-BA75-2C44-8870-CDB812EAB0E7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</dgm:pt>
    <dgm:pt modelId="{BB04B050-A1DC-0E44-B65E-0BF8DC759B87}">
      <dgm:prSet phldrT="[Text]"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1" dirty="0"/>
            <a:t>              Internals</a:t>
          </a:r>
        </a:p>
      </dgm:t>
    </dgm:pt>
    <dgm:pt modelId="{7C7C62DA-1B56-3F4A-B394-C0FBBADF2DD6}" type="parTrans" cxnId="{AFAFE17B-02C3-9448-AE5E-881879A84395}">
      <dgm:prSet/>
      <dgm:spPr/>
      <dgm:t>
        <a:bodyPr/>
        <a:lstStyle/>
        <a:p>
          <a:endParaRPr lang="en-GB"/>
        </a:p>
      </dgm:t>
    </dgm:pt>
    <dgm:pt modelId="{3CC7514F-9B45-3140-8A93-98B7F3DA8925}" type="sibTrans" cxnId="{AFAFE17B-02C3-9448-AE5E-881879A84395}">
      <dgm:prSet/>
      <dgm:spPr/>
      <dgm:t>
        <a:bodyPr/>
        <a:lstStyle/>
        <a:p>
          <a:endParaRPr lang="en-GB"/>
        </a:p>
      </dgm:t>
    </dgm:pt>
    <dgm:pt modelId="{7476B848-44B6-B746-A50B-DFD659D0CBA9}">
      <dgm:prSet phldrT="[Text]"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ctr"/>
          <a:r>
            <a:rPr lang="en-GB" b="1" dirty="0"/>
            <a:t>Externals</a:t>
          </a:r>
        </a:p>
      </dgm:t>
    </dgm:pt>
    <dgm:pt modelId="{EAE8D902-118A-F842-93F9-E12C341BF2F0}" type="parTrans" cxnId="{6FC77036-7EBB-BC45-84F7-E0BE038FAE7B}">
      <dgm:prSet/>
      <dgm:spPr/>
      <dgm:t>
        <a:bodyPr/>
        <a:lstStyle/>
        <a:p>
          <a:endParaRPr lang="en-GB"/>
        </a:p>
      </dgm:t>
    </dgm:pt>
    <dgm:pt modelId="{DE18568A-9294-FC4B-821D-16AE7E1B5A22}" type="sibTrans" cxnId="{6FC77036-7EBB-BC45-84F7-E0BE038FAE7B}">
      <dgm:prSet/>
      <dgm:spPr/>
      <dgm:t>
        <a:bodyPr/>
        <a:lstStyle/>
        <a:p>
          <a:endParaRPr lang="en-GB"/>
        </a:p>
      </dgm:t>
    </dgm:pt>
    <dgm:pt modelId="{EC94D115-D187-C941-B35B-63EFAA2BA194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dirty="0"/>
            <a:t>Don’t want to work on self-improvement</a:t>
          </a:r>
        </a:p>
      </dgm:t>
    </dgm:pt>
    <dgm:pt modelId="{1129B3FB-D052-A242-837D-8960208AA3C5}" type="parTrans" cxnId="{C0771099-DF3A-764A-BDDF-40F426E73B1B}">
      <dgm:prSet/>
      <dgm:spPr/>
      <dgm:t>
        <a:bodyPr/>
        <a:lstStyle/>
        <a:p>
          <a:endParaRPr lang="en-GB"/>
        </a:p>
      </dgm:t>
    </dgm:pt>
    <dgm:pt modelId="{E29477DB-BC01-054C-A54A-AE6FF9016CF9}" type="sibTrans" cxnId="{C0771099-DF3A-764A-BDDF-40F426E73B1B}">
      <dgm:prSet/>
      <dgm:spPr/>
      <dgm:t>
        <a:bodyPr/>
        <a:lstStyle/>
        <a:p>
          <a:endParaRPr lang="en-GB"/>
        </a:p>
      </dgm:t>
    </dgm:pt>
    <dgm:pt modelId="{6ADDE8AC-2D8F-AC4E-9BF1-B6D008085A0B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0" dirty="0"/>
            <a:t>Better academic achievement</a:t>
          </a:r>
        </a:p>
      </dgm:t>
    </dgm:pt>
    <dgm:pt modelId="{D71FA04F-9C2B-9540-8D21-26E33D90F8ED}" type="parTrans" cxnId="{425276A6-D98B-2444-8792-130E9FD70BA8}">
      <dgm:prSet/>
      <dgm:spPr/>
      <dgm:t>
        <a:bodyPr/>
        <a:lstStyle/>
        <a:p>
          <a:endParaRPr lang="en-GB"/>
        </a:p>
      </dgm:t>
    </dgm:pt>
    <dgm:pt modelId="{136C8933-F0C5-164D-ABF8-515965B0296B}" type="sibTrans" cxnId="{425276A6-D98B-2444-8792-130E9FD70BA8}">
      <dgm:prSet/>
      <dgm:spPr/>
      <dgm:t>
        <a:bodyPr/>
        <a:lstStyle/>
        <a:p>
          <a:endParaRPr lang="en-GB"/>
        </a:p>
      </dgm:t>
    </dgm:pt>
    <dgm:pt modelId="{97CEDC8C-4C3B-6F4F-BBF7-11B66647AF8B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0" dirty="0"/>
            <a:t>Good at managing relationships</a:t>
          </a:r>
        </a:p>
      </dgm:t>
    </dgm:pt>
    <dgm:pt modelId="{15E3F367-AB90-944F-98AB-07F3E9C1650A}" type="parTrans" cxnId="{5708DA34-2E34-5043-A47B-5DBFBDD582A4}">
      <dgm:prSet/>
      <dgm:spPr/>
      <dgm:t>
        <a:bodyPr/>
        <a:lstStyle/>
        <a:p>
          <a:endParaRPr lang="en-GB"/>
        </a:p>
      </dgm:t>
    </dgm:pt>
    <dgm:pt modelId="{A71B8CD6-813B-1E41-9D2B-66368EC0C84D}" type="sibTrans" cxnId="{5708DA34-2E34-5043-A47B-5DBFBDD582A4}">
      <dgm:prSet/>
      <dgm:spPr/>
      <dgm:t>
        <a:bodyPr/>
        <a:lstStyle/>
        <a:p>
          <a:endParaRPr lang="en-GB"/>
        </a:p>
      </dgm:t>
    </dgm:pt>
    <dgm:pt modelId="{6EC448E7-C9D9-1B4B-AC35-72535E9D4E8E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0" dirty="0"/>
            <a:t>Good at self-care</a:t>
          </a:r>
        </a:p>
      </dgm:t>
    </dgm:pt>
    <dgm:pt modelId="{C07296E3-502F-F148-BD8B-3EAAF2CB217C}" type="parTrans" cxnId="{6D767C93-D5D1-F04A-B88A-10D3D9943D85}">
      <dgm:prSet/>
      <dgm:spPr/>
      <dgm:t>
        <a:bodyPr/>
        <a:lstStyle/>
        <a:p>
          <a:endParaRPr lang="en-GB"/>
        </a:p>
      </dgm:t>
    </dgm:pt>
    <dgm:pt modelId="{95B6B16A-E19F-C54E-95D2-71547EC74D81}" type="sibTrans" cxnId="{6D767C93-D5D1-F04A-B88A-10D3D9943D85}">
      <dgm:prSet/>
      <dgm:spPr/>
      <dgm:t>
        <a:bodyPr/>
        <a:lstStyle/>
        <a:p>
          <a:endParaRPr lang="en-GB"/>
        </a:p>
      </dgm:t>
    </dgm:pt>
    <dgm:pt modelId="{00B83BC3-7261-F94B-8979-369B207BACF5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0" dirty="0"/>
            <a:t>Exhibit better openness</a:t>
          </a:r>
        </a:p>
      </dgm:t>
    </dgm:pt>
    <dgm:pt modelId="{5409A09E-F627-A24A-9B9B-F202D6DA2904}" type="parTrans" cxnId="{C4BF186A-B047-1845-937A-4CBA0E7CA739}">
      <dgm:prSet/>
      <dgm:spPr/>
      <dgm:t>
        <a:bodyPr/>
        <a:lstStyle/>
        <a:p>
          <a:endParaRPr lang="en-GB"/>
        </a:p>
      </dgm:t>
    </dgm:pt>
    <dgm:pt modelId="{BFAA0ABD-E502-F740-93B5-8FC57A9D4A6B}" type="sibTrans" cxnId="{C4BF186A-B047-1845-937A-4CBA0E7CA739}">
      <dgm:prSet/>
      <dgm:spPr/>
      <dgm:t>
        <a:bodyPr/>
        <a:lstStyle/>
        <a:p>
          <a:endParaRPr lang="en-GB"/>
        </a:p>
      </dgm:t>
    </dgm:pt>
    <dgm:pt modelId="{EC774E43-CE79-ED48-95F1-45E76CBDFE3B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dirty="0"/>
            <a:t>Lower effort given to take care of their health</a:t>
          </a:r>
        </a:p>
      </dgm:t>
    </dgm:pt>
    <dgm:pt modelId="{1AF7D0CE-BD55-E34F-B1F3-16984ACF75C1}" type="parTrans" cxnId="{70505401-2A4B-5441-9A8E-B5465C47EB74}">
      <dgm:prSet/>
      <dgm:spPr/>
      <dgm:t>
        <a:bodyPr/>
        <a:lstStyle/>
        <a:p>
          <a:endParaRPr lang="en-GB"/>
        </a:p>
      </dgm:t>
    </dgm:pt>
    <dgm:pt modelId="{3556933A-077C-4B4A-94D1-63C78606897E}" type="sibTrans" cxnId="{70505401-2A4B-5441-9A8E-B5465C47EB74}">
      <dgm:prSet/>
      <dgm:spPr/>
      <dgm:t>
        <a:bodyPr/>
        <a:lstStyle/>
        <a:p>
          <a:endParaRPr lang="en-GB"/>
        </a:p>
      </dgm:t>
    </dgm:pt>
    <dgm:pt modelId="{577A350D-6B24-A345-AB27-07ED28C7A762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dirty="0"/>
            <a:t>Greater sense of satisfaction</a:t>
          </a:r>
        </a:p>
      </dgm:t>
    </dgm:pt>
    <dgm:pt modelId="{9F4FBAF7-D700-4448-87DE-1D81708473DB}" type="parTrans" cxnId="{BC66FFC3-43BE-474A-9C9D-645DD91AAF76}">
      <dgm:prSet/>
      <dgm:spPr/>
      <dgm:t>
        <a:bodyPr/>
        <a:lstStyle/>
        <a:p>
          <a:endParaRPr lang="en-GB"/>
        </a:p>
      </dgm:t>
    </dgm:pt>
    <dgm:pt modelId="{A7432A4F-C387-F149-9578-9EADB3D5F3C0}" type="sibTrans" cxnId="{BC66FFC3-43BE-474A-9C9D-645DD91AAF76}">
      <dgm:prSet/>
      <dgm:spPr/>
      <dgm:t>
        <a:bodyPr/>
        <a:lstStyle/>
        <a:p>
          <a:endParaRPr lang="en-GB"/>
        </a:p>
      </dgm:t>
    </dgm:pt>
    <dgm:pt modelId="{E12C6997-D0D6-8746-B742-DC88F4ADD69A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GB" b="0" dirty="0"/>
            <a:t>Better self-assessment </a:t>
          </a:r>
        </a:p>
      </dgm:t>
    </dgm:pt>
    <dgm:pt modelId="{7C41A83E-011D-8147-8FB5-60B229210170}" type="parTrans" cxnId="{23CD9B3F-A446-0A4C-821C-65238CDD87EB}">
      <dgm:prSet/>
      <dgm:spPr/>
      <dgm:t>
        <a:bodyPr/>
        <a:lstStyle/>
        <a:p>
          <a:endParaRPr lang="en-GB"/>
        </a:p>
      </dgm:t>
    </dgm:pt>
    <dgm:pt modelId="{830F6F03-BBB0-F64C-B2CE-87010505DAE3}" type="sibTrans" cxnId="{23CD9B3F-A446-0A4C-821C-65238CDD87EB}">
      <dgm:prSet/>
      <dgm:spPr/>
      <dgm:t>
        <a:bodyPr/>
        <a:lstStyle/>
        <a:p>
          <a:endParaRPr lang="en-GB"/>
        </a:p>
      </dgm:t>
    </dgm:pt>
    <dgm:pt modelId="{E7CB3D2A-C13B-AD4A-84B4-2421EDA4B6E9}">
      <dgm:prSet/>
      <dgm:spPr>
        <a:solidFill>
          <a:schemeClr val="accent1">
            <a:hueOff val="0"/>
            <a:satOff val="0"/>
            <a:lumOff val="0"/>
            <a:alpha val="75000"/>
          </a:schemeClr>
        </a:solidFill>
      </dgm:spPr>
      <dgm:t>
        <a:bodyPr/>
        <a:lstStyle/>
        <a:p>
          <a:pPr algn="l"/>
          <a:r>
            <a:rPr lang="en-US" dirty="0"/>
            <a:t>Increased depression, anxiety, stress and high neuroticism </a:t>
          </a:r>
          <a:endParaRPr lang="en-GB" dirty="0"/>
        </a:p>
      </dgm:t>
    </dgm:pt>
    <dgm:pt modelId="{4BF2C6B0-8839-6C40-8332-0DCAEC38F741}" type="parTrans" cxnId="{53BABB3A-CA8F-E344-9E42-DC3F784AB17C}">
      <dgm:prSet/>
      <dgm:spPr/>
      <dgm:t>
        <a:bodyPr/>
        <a:lstStyle/>
        <a:p>
          <a:endParaRPr lang="en-GB"/>
        </a:p>
      </dgm:t>
    </dgm:pt>
    <dgm:pt modelId="{24A2FEC7-F7D5-0D43-8F9B-85F24507415B}" type="sibTrans" cxnId="{53BABB3A-CA8F-E344-9E42-DC3F784AB17C}">
      <dgm:prSet/>
      <dgm:spPr/>
      <dgm:t>
        <a:bodyPr/>
        <a:lstStyle/>
        <a:p>
          <a:endParaRPr lang="en-GB"/>
        </a:p>
      </dgm:t>
    </dgm:pt>
    <dgm:pt modelId="{A2BA1B35-DA1F-CD45-A05B-1D87C147885F}" type="pres">
      <dgm:prSet presAssocID="{799FA5D0-BA75-2C44-8870-CDB812EAB0E7}" presName="Name0" presStyleCnt="0">
        <dgm:presLayoutVars>
          <dgm:dir/>
          <dgm:resizeHandles val="exact"/>
        </dgm:presLayoutVars>
      </dgm:prSet>
      <dgm:spPr/>
    </dgm:pt>
    <dgm:pt modelId="{4E72A251-1E78-B14D-A0D1-4548BB1B8DBD}" type="pres">
      <dgm:prSet presAssocID="{799FA5D0-BA75-2C44-8870-CDB812EAB0E7}" presName="fgShape" presStyleLbl="fgShp" presStyleIdx="0" presStyleCnt="1"/>
      <dgm:spPr/>
    </dgm:pt>
    <dgm:pt modelId="{B4583A64-B438-F743-BDDC-882E5522AAC0}" type="pres">
      <dgm:prSet presAssocID="{799FA5D0-BA75-2C44-8870-CDB812EAB0E7}" presName="linComp" presStyleCnt="0"/>
      <dgm:spPr/>
    </dgm:pt>
    <dgm:pt modelId="{DDFADEAC-E808-D04A-9AC2-C3FDA5BB7BFC}" type="pres">
      <dgm:prSet presAssocID="{BB04B050-A1DC-0E44-B65E-0BF8DC759B87}" presName="compNode" presStyleCnt="0"/>
      <dgm:spPr/>
    </dgm:pt>
    <dgm:pt modelId="{18923E7B-EF37-1F47-8F15-054544181478}" type="pres">
      <dgm:prSet presAssocID="{BB04B050-A1DC-0E44-B65E-0BF8DC759B87}" presName="bkgdShape" presStyleLbl="node1" presStyleIdx="0" presStyleCnt="2"/>
      <dgm:spPr/>
    </dgm:pt>
    <dgm:pt modelId="{DD2D4B9A-5F5F-DD46-BF03-FD666269A632}" type="pres">
      <dgm:prSet presAssocID="{BB04B050-A1DC-0E44-B65E-0BF8DC759B87}" presName="nodeTx" presStyleLbl="node1" presStyleIdx="0" presStyleCnt="2">
        <dgm:presLayoutVars>
          <dgm:bulletEnabled val="1"/>
        </dgm:presLayoutVars>
      </dgm:prSet>
      <dgm:spPr/>
    </dgm:pt>
    <dgm:pt modelId="{D66BD267-08F4-4B46-B401-760D7B116DA2}" type="pres">
      <dgm:prSet presAssocID="{BB04B050-A1DC-0E44-B65E-0BF8DC759B87}" presName="invisiNode" presStyleLbl="node1" presStyleIdx="0" presStyleCnt="2"/>
      <dgm:spPr/>
    </dgm:pt>
    <dgm:pt modelId="{A7369C43-9E6E-E64E-8E73-4B08467CDD7D}" type="pres">
      <dgm:prSet presAssocID="{BB04B050-A1DC-0E44-B65E-0BF8DC759B87}" presName="imagNod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8EED7D77-9D79-6347-BEC0-F6CB10B856FC}" type="pres">
      <dgm:prSet presAssocID="{3CC7514F-9B45-3140-8A93-98B7F3DA8925}" presName="sibTrans" presStyleLbl="sibTrans2D1" presStyleIdx="0" presStyleCnt="0"/>
      <dgm:spPr/>
    </dgm:pt>
    <dgm:pt modelId="{9B5CB171-2851-4D46-8AA5-C5D9A1E392E0}" type="pres">
      <dgm:prSet presAssocID="{7476B848-44B6-B746-A50B-DFD659D0CBA9}" presName="compNode" presStyleCnt="0"/>
      <dgm:spPr/>
    </dgm:pt>
    <dgm:pt modelId="{557388B9-9E89-8A4D-AF81-5BA1A3B42786}" type="pres">
      <dgm:prSet presAssocID="{7476B848-44B6-B746-A50B-DFD659D0CBA9}" presName="bkgdShape" presStyleLbl="node1" presStyleIdx="1" presStyleCnt="2"/>
      <dgm:spPr/>
    </dgm:pt>
    <dgm:pt modelId="{B5F201C3-C849-7343-B562-E554207EC4F8}" type="pres">
      <dgm:prSet presAssocID="{7476B848-44B6-B746-A50B-DFD659D0CBA9}" presName="nodeTx" presStyleLbl="node1" presStyleIdx="1" presStyleCnt="2">
        <dgm:presLayoutVars>
          <dgm:bulletEnabled val="1"/>
        </dgm:presLayoutVars>
      </dgm:prSet>
      <dgm:spPr/>
    </dgm:pt>
    <dgm:pt modelId="{AE71280E-C598-7342-B9F4-440FCC9E2AC3}" type="pres">
      <dgm:prSet presAssocID="{7476B848-44B6-B746-A50B-DFD659D0CBA9}" presName="invisiNode" presStyleLbl="node1" presStyleIdx="1" presStyleCnt="2"/>
      <dgm:spPr/>
    </dgm:pt>
    <dgm:pt modelId="{8756627D-8137-494E-9B2E-07D97E10CC9C}" type="pres">
      <dgm:prSet presAssocID="{7476B848-44B6-B746-A50B-DFD659D0CBA9}" presName="imagNode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</dgm:ptLst>
  <dgm:cxnLst>
    <dgm:cxn modelId="{70505401-2A4B-5441-9A8E-B5465C47EB74}" srcId="{7476B848-44B6-B746-A50B-DFD659D0CBA9}" destId="{EC774E43-CE79-ED48-95F1-45E76CBDFE3B}" srcOrd="1" destOrd="0" parTransId="{1AF7D0CE-BD55-E34F-B1F3-16984ACF75C1}" sibTransId="{3556933A-077C-4B4A-94D1-63C78606897E}"/>
    <dgm:cxn modelId="{8FFE1915-6B69-3E43-924F-1C18ADF0CC5A}" type="presOf" srcId="{E7CB3D2A-C13B-AD4A-84B4-2421EDA4B6E9}" destId="{557388B9-9E89-8A4D-AF81-5BA1A3B42786}" srcOrd="0" destOrd="3" presId="urn:microsoft.com/office/officeart/2005/8/layout/hList7"/>
    <dgm:cxn modelId="{2937E71F-E598-9846-840A-D083C700EB33}" type="presOf" srcId="{EC94D115-D187-C941-B35B-63EFAA2BA194}" destId="{B5F201C3-C849-7343-B562-E554207EC4F8}" srcOrd="1" destOrd="1" presId="urn:microsoft.com/office/officeart/2005/8/layout/hList7"/>
    <dgm:cxn modelId="{03A5C224-0B50-FC40-ADED-D8C8912B36D0}" type="presOf" srcId="{6EC448E7-C9D9-1B4B-AC35-72535E9D4E8E}" destId="{18923E7B-EF37-1F47-8F15-054544181478}" srcOrd="0" destOrd="3" presId="urn:microsoft.com/office/officeart/2005/8/layout/hList7"/>
    <dgm:cxn modelId="{267A422B-E49B-2843-AF3F-F9012652B5BB}" type="presOf" srcId="{7476B848-44B6-B746-A50B-DFD659D0CBA9}" destId="{557388B9-9E89-8A4D-AF81-5BA1A3B42786}" srcOrd="0" destOrd="0" presId="urn:microsoft.com/office/officeart/2005/8/layout/hList7"/>
    <dgm:cxn modelId="{5708DA34-2E34-5043-A47B-5DBFBDD582A4}" srcId="{BB04B050-A1DC-0E44-B65E-0BF8DC759B87}" destId="{97CEDC8C-4C3B-6F4F-BBF7-11B66647AF8B}" srcOrd="1" destOrd="0" parTransId="{15E3F367-AB90-944F-98AB-07F3E9C1650A}" sibTransId="{A71B8CD6-813B-1E41-9D2B-66368EC0C84D}"/>
    <dgm:cxn modelId="{6FC77036-7EBB-BC45-84F7-E0BE038FAE7B}" srcId="{799FA5D0-BA75-2C44-8870-CDB812EAB0E7}" destId="{7476B848-44B6-B746-A50B-DFD659D0CBA9}" srcOrd="1" destOrd="0" parTransId="{EAE8D902-118A-F842-93F9-E12C341BF2F0}" sibTransId="{DE18568A-9294-FC4B-821D-16AE7E1B5A22}"/>
    <dgm:cxn modelId="{53BABB3A-CA8F-E344-9E42-DC3F784AB17C}" srcId="{7476B848-44B6-B746-A50B-DFD659D0CBA9}" destId="{E7CB3D2A-C13B-AD4A-84B4-2421EDA4B6E9}" srcOrd="2" destOrd="0" parTransId="{4BF2C6B0-8839-6C40-8332-0DCAEC38F741}" sibTransId="{24A2FEC7-F7D5-0D43-8F9B-85F24507415B}"/>
    <dgm:cxn modelId="{23CD9B3F-A446-0A4C-821C-65238CDD87EB}" srcId="{BB04B050-A1DC-0E44-B65E-0BF8DC759B87}" destId="{E12C6997-D0D6-8746-B742-DC88F4ADD69A}" srcOrd="4" destOrd="0" parTransId="{7C41A83E-011D-8147-8FB5-60B229210170}" sibTransId="{830F6F03-BBB0-F64C-B2CE-87010505DAE3}"/>
    <dgm:cxn modelId="{4C91874E-E40F-5C4D-8495-C71820D9FB1C}" type="presOf" srcId="{97CEDC8C-4C3B-6F4F-BBF7-11B66647AF8B}" destId="{DD2D4B9A-5F5F-DD46-BF03-FD666269A632}" srcOrd="1" destOrd="2" presId="urn:microsoft.com/office/officeart/2005/8/layout/hList7"/>
    <dgm:cxn modelId="{19E22050-3FD3-BB4A-A84C-929A65B42B0D}" type="presOf" srcId="{97CEDC8C-4C3B-6F4F-BBF7-11B66647AF8B}" destId="{18923E7B-EF37-1F47-8F15-054544181478}" srcOrd="0" destOrd="2" presId="urn:microsoft.com/office/officeart/2005/8/layout/hList7"/>
    <dgm:cxn modelId="{BC6A7860-EED1-6342-8379-93ADBFE98CF6}" type="presOf" srcId="{6ADDE8AC-2D8F-AC4E-9BF1-B6D008085A0B}" destId="{18923E7B-EF37-1F47-8F15-054544181478}" srcOrd="0" destOrd="1" presId="urn:microsoft.com/office/officeart/2005/8/layout/hList7"/>
    <dgm:cxn modelId="{0FB59A64-AE0D-974A-9771-1F9528F9F23F}" type="presOf" srcId="{6EC448E7-C9D9-1B4B-AC35-72535E9D4E8E}" destId="{DD2D4B9A-5F5F-DD46-BF03-FD666269A632}" srcOrd="1" destOrd="3" presId="urn:microsoft.com/office/officeart/2005/8/layout/hList7"/>
    <dgm:cxn modelId="{C4BF186A-B047-1845-937A-4CBA0E7CA739}" srcId="{BB04B050-A1DC-0E44-B65E-0BF8DC759B87}" destId="{00B83BC3-7261-F94B-8979-369B207BACF5}" srcOrd="3" destOrd="0" parTransId="{5409A09E-F627-A24A-9B9B-F202D6DA2904}" sibTransId="{BFAA0ABD-E502-F740-93B5-8FC57A9D4A6B}"/>
    <dgm:cxn modelId="{AFAFE17B-02C3-9448-AE5E-881879A84395}" srcId="{799FA5D0-BA75-2C44-8870-CDB812EAB0E7}" destId="{BB04B050-A1DC-0E44-B65E-0BF8DC759B87}" srcOrd="0" destOrd="0" parTransId="{7C7C62DA-1B56-3F4A-B394-C0FBBADF2DD6}" sibTransId="{3CC7514F-9B45-3140-8A93-98B7F3DA8925}"/>
    <dgm:cxn modelId="{6D442F8F-00CF-1D45-AC28-BAAE73E4197F}" type="presOf" srcId="{EC774E43-CE79-ED48-95F1-45E76CBDFE3B}" destId="{557388B9-9E89-8A4D-AF81-5BA1A3B42786}" srcOrd="0" destOrd="2" presId="urn:microsoft.com/office/officeart/2005/8/layout/hList7"/>
    <dgm:cxn modelId="{6D767C93-D5D1-F04A-B88A-10D3D9943D85}" srcId="{BB04B050-A1DC-0E44-B65E-0BF8DC759B87}" destId="{6EC448E7-C9D9-1B4B-AC35-72535E9D4E8E}" srcOrd="2" destOrd="0" parTransId="{C07296E3-502F-F148-BD8B-3EAAF2CB217C}" sibTransId="{95B6B16A-E19F-C54E-95D2-71547EC74D81}"/>
    <dgm:cxn modelId="{C0771099-DF3A-764A-BDDF-40F426E73B1B}" srcId="{7476B848-44B6-B746-A50B-DFD659D0CBA9}" destId="{EC94D115-D187-C941-B35B-63EFAA2BA194}" srcOrd="0" destOrd="0" parTransId="{1129B3FB-D052-A242-837D-8960208AA3C5}" sibTransId="{E29477DB-BC01-054C-A54A-AE6FF9016CF9}"/>
    <dgm:cxn modelId="{8605DAA4-AEA4-8D4B-9E42-F3F999374658}" type="presOf" srcId="{BB04B050-A1DC-0E44-B65E-0BF8DC759B87}" destId="{DD2D4B9A-5F5F-DD46-BF03-FD666269A632}" srcOrd="1" destOrd="0" presId="urn:microsoft.com/office/officeart/2005/8/layout/hList7"/>
    <dgm:cxn modelId="{425276A6-D98B-2444-8792-130E9FD70BA8}" srcId="{BB04B050-A1DC-0E44-B65E-0BF8DC759B87}" destId="{6ADDE8AC-2D8F-AC4E-9BF1-B6D008085A0B}" srcOrd="0" destOrd="0" parTransId="{D71FA04F-9C2B-9540-8D21-26E33D90F8ED}" sibTransId="{136C8933-F0C5-164D-ABF8-515965B0296B}"/>
    <dgm:cxn modelId="{054141A8-5351-D14E-9651-9900F0D84E3C}" type="presOf" srcId="{6ADDE8AC-2D8F-AC4E-9BF1-B6D008085A0B}" destId="{DD2D4B9A-5F5F-DD46-BF03-FD666269A632}" srcOrd="1" destOrd="1" presId="urn:microsoft.com/office/officeart/2005/8/layout/hList7"/>
    <dgm:cxn modelId="{4F13AEAD-91EC-AA4D-9CA2-41DDE59332A6}" type="presOf" srcId="{EC94D115-D187-C941-B35B-63EFAA2BA194}" destId="{557388B9-9E89-8A4D-AF81-5BA1A3B42786}" srcOrd="0" destOrd="1" presId="urn:microsoft.com/office/officeart/2005/8/layout/hList7"/>
    <dgm:cxn modelId="{2BEA1EB1-8C2F-7B46-AB2D-36281A4249DE}" type="presOf" srcId="{00B83BC3-7261-F94B-8979-369B207BACF5}" destId="{DD2D4B9A-5F5F-DD46-BF03-FD666269A632}" srcOrd="1" destOrd="4" presId="urn:microsoft.com/office/officeart/2005/8/layout/hList7"/>
    <dgm:cxn modelId="{3F48D1B5-5A0D-204C-B335-031A20828FEF}" type="presOf" srcId="{3CC7514F-9B45-3140-8A93-98B7F3DA8925}" destId="{8EED7D77-9D79-6347-BEC0-F6CB10B856FC}" srcOrd="0" destOrd="0" presId="urn:microsoft.com/office/officeart/2005/8/layout/hList7"/>
    <dgm:cxn modelId="{0FB91BB6-0AF4-7C49-8660-F291EF4DAD3D}" type="presOf" srcId="{BB04B050-A1DC-0E44-B65E-0BF8DC759B87}" destId="{18923E7B-EF37-1F47-8F15-054544181478}" srcOrd="0" destOrd="0" presId="urn:microsoft.com/office/officeart/2005/8/layout/hList7"/>
    <dgm:cxn modelId="{A9820CBC-9B19-0340-A971-D9DA91BAE49D}" type="presOf" srcId="{E12C6997-D0D6-8746-B742-DC88F4ADD69A}" destId="{18923E7B-EF37-1F47-8F15-054544181478}" srcOrd="0" destOrd="5" presId="urn:microsoft.com/office/officeart/2005/8/layout/hList7"/>
    <dgm:cxn modelId="{426152C0-5DA9-4343-8841-F5FF61507423}" type="presOf" srcId="{577A350D-6B24-A345-AB27-07ED28C7A762}" destId="{557388B9-9E89-8A4D-AF81-5BA1A3B42786}" srcOrd="0" destOrd="4" presId="urn:microsoft.com/office/officeart/2005/8/layout/hList7"/>
    <dgm:cxn modelId="{BC66FFC3-43BE-474A-9C9D-645DD91AAF76}" srcId="{7476B848-44B6-B746-A50B-DFD659D0CBA9}" destId="{577A350D-6B24-A345-AB27-07ED28C7A762}" srcOrd="3" destOrd="0" parTransId="{9F4FBAF7-D700-4448-87DE-1D81708473DB}" sibTransId="{A7432A4F-C387-F149-9578-9EADB3D5F3C0}"/>
    <dgm:cxn modelId="{117DC1C9-5997-AF4A-85F1-1C6A4DA994B6}" type="presOf" srcId="{799FA5D0-BA75-2C44-8870-CDB812EAB0E7}" destId="{A2BA1B35-DA1F-CD45-A05B-1D87C147885F}" srcOrd="0" destOrd="0" presId="urn:microsoft.com/office/officeart/2005/8/layout/hList7"/>
    <dgm:cxn modelId="{A1CA70CE-64B9-E147-8ED4-06C80687DD78}" type="presOf" srcId="{EC774E43-CE79-ED48-95F1-45E76CBDFE3B}" destId="{B5F201C3-C849-7343-B562-E554207EC4F8}" srcOrd="1" destOrd="2" presId="urn:microsoft.com/office/officeart/2005/8/layout/hList7"/>
    <dgm:cxn modelId="{3DE97DDA-355E-274A-9156-5A4B0BC23453}" type="presOf" srcId="{E12C6997-D0D6-8746-B742-DC88F4ADD69A}" destId="{DD2D4B9A-5F5F-DD46-BF03-FD666269A632}" srcOrd="1" destOrd="5" presId="urn:microsoft.com/office/officeart/2005/8/layout/hList7"/>
    <dgm:cxn modelId="{C48115E0-4287-6240-8334-CFEEFDA6EEE9}" type="presOf" srcId="{00B83BC3-7261-F94B-8979-369B207BACF5}" destId="{18923E7B-EF37-1F47-8F15-054544181478}" srcOrd="0" destOrd="4" presId="urn:microsoft.com/office/officeart/2005/8/layout/hList7"/>
    <dgm:cxn modelId="{ECF9FCE6-5006-A34F-B38B-9F82F6221D61}" type="presOf" srcId="{577A350D-6B24-A345-AB27-07ED28C7A762}" destId="{B5F201C3-C849-7343-B562-E554207EC4F8}" srcOrd="1" destOrd="4" presId="urn:microsoft.com/office/officeart/2005/8/layout/hList7"/>
    <dgm:cxn modelId="{7A43B7E8-FF82-B74B-96D2-67F2E4761079}" type="presOf" srcId="{7476B848-44B6-B746-A50B-DFD659D0CBA9}" destId="{B5F201C3-C849-7343-B562-E554207EC4F8}" srcOrd="1" destOrd="0" presId="urn:microsoft.com/office/officeart/2005/8/layout/hList7"/>
    <dgm:cxn modelId="{BC7F11EA-CB40-4241-82AE-4E4663750A21}" type="presOf" srcId="{E7CB3D2A-C13B-AD4A-84B4-2421EDA4B6E9}" destId="{B5F201C3-C849-7343-B562-E554207EC4F8}" srcOrd="1" destOrd="3" presId="urn:microsoft.com/office/officeart/2005/8/layout/hList7"/>
    <dgm:cxn modelId="{6AFB338A-3E9B-4740-A5D6-7A0B04D52849}" type="presParOf" srcId="{A2BA1B35-DA1F-CD45-A05B-1D87C147885F}" destId="{4E72A251-1E78-B14D-A0D1-4548BB1B8DBD}" srcOrd="0" destOrd="0" presId="urn:microsoft.com/office/officeart/2005/8/layout/hList7"/>
    <dgm:cxn modelId="{A3AC39BE-6868-7F4D-8A3C-AB0358DC6647}" type="presParOf" srcId="{A2BA1B35-DA1F-CD45-A05B-1D87C147885F}" destId="{B4583A64-B438-F743-BDDC-882E5522AAC0}" srcOrd="1" destOrd="0" presId="urn:microsoft.com/office/officeart/2005/8/layout/hList7"/>
    <dgm:cxn modelId="{DFB93E38-C569-E345-B2B1-35D523BEADFF}" type="presParOf" srcId="{B4583A64-B438-F743-BDDC-882E5522AAC0}" destId="{DDFADEAC-E808-D04A-9AC2-C3FDA5BB7BFC}" srcOrd="0" destOrd="0" presId="urn:microsoft.com/office/officeart/2005/8/layout/hList7"/>
    <dgm:cxn modelId="{7385E56D-43D7-5C49-AA80-C8C742F840C5}" type="presParOf" srcId="{DDFADEAC-E808-D04A-9AC2-C3FDA5BB7BFC}" destId="{18923E7B-EF37-1F47-8F15-054544181478}" srcOrd="0" destOrd="0" presId="urn:microsoft.com/office/officeart/2005/8/layout/hList7"/>
    <dgm:cxn modelId="{9E605064-B5C9-2D47-928B-481C5308B19F}" type="presParOf" srcId="{DDFADEAC-E808-D04A-9AC2-C3FDA5BB7BFC}" destId="{DD2D4B9A-5F5F-DD46-BF03-FD666269A632}" srcOrd="1" destOrd="0" presId="urn:microsoft.com/office/officeart/2005/8/layout/hList7"/>
    <dgm:cxn modelId="{A9A23267-5A88-BF4A-9444-9B6AB8AF4E3D}" type="presParOf" srcId="{DDFADEAC-E808-D04A-9AC2-C3FDA5BB7BFC}" destId="{D66BD267-08F4-4B46-B401-760D7B116DA2}" srcOrd="2" destOrd="0" presId="urn:microsoft.com/office/officeart/2005/8/layout/hList7"/>
    <dgm:cxn modelId="{8A6095A2-B07C-334C-8FCF-FA95FECEE5B1}" type="presParOf" srcId="{DDFADEAC-E808-D04A-9AC2-C3FDA5BB7BFC}" destId="{A7369C43-9E6E-E64E-8E73-4B08467CDD7D}" srcOrd="3" destOrd="0" presId="urn:microsoft.com/office/officeart/2005/8/layout/hList7"/>
    <dgm:cxn modelId="{299B2A7D-6C40-D443-9CEA-BC4FBB393FE5}" type="presParOf" srcId="{B4583A64-B438-F743-BDDC-882E5522AAC0}" destId="{8EED7D77-9D79-6347-BEC0-F6CB10B856FC}" srcOrd="1" destOrd="0" presId="urn:microsoft.com/office/officeart/2005/8/layout/hList7"/>
    <dgm:cxn modelId="{3829CCFF-E7B9-F040-9810-4BB4814DFD50}" type="presParOf" srcId="{B4583A64-B438-F743-BDDC-882E5522AAC0}" destId="{9B5CB171-2851-4D46-8AA5-C5D9A1E392E0}" srcOrd="2" destOrd="0" presId="urn:microsoft.com/office/officeart/2005/8/layout/hList7"/>
    <dgm:cxn modelId="{302BC6C4-E2A5-7548-9144-4F65CA9BF621}" type="presParOf" srcId="{9B5CB171-2851-4D46-8AA5-C5D9A1E392E0}" destId="{557388B9-9E89-8A4D-AF81-5BA1A3B42786}" srcOrd="0" destOrd="0" presId="urn:microsoft.com/office/officeart/2005/8/layout/hList7"/>
    <dgm:cxn modelId="{36455EE6-6295-C54B-94D1-E860ABFF6436}" type="presParOf" srcId="{9B5CB171-2851-4D46-8AA5-C5D9A1E392E0}" destId="{B5F201C3-C849-7343-B562-E554207EC4F8}" srcOrd="1" destOrd="0" presId="urn:microsoft.com/office/officeart/2005/8/layout/hList7"/>
    <dgm:cxn modelId="{36499FB5-6E65-7342-877E-7F477B5518B2}" type="presParOf" srcId="{9B5CB171-2851-4D46-8AA5-C5D9A1E392E0}" destId="{AE71280E-C598-7342-B9F4-440FCC9E2AC3}" srcOrd="2" destOrd="0" presId="urn:microsoft.com/office/officeart/2005/8/layout/hList7"/>
    <dgm:cxn modelId="{9AE6EB75-7AAC-8646-820C-03316A906D02}" type="presParOf" srcId="{9B5CB171-2851-4D46-8AA5-C5D9A1E392E0}" destId="{8756627D-8137-494E-9B2E-07D97E10CC9C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F67A65-5EEC-CD45-A340-6B636A9FEC06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456EF6F-1A1B-9246-B80B-6C1B00EE0C9F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LoC</a:t>
          </a:r>
        </a:p>
      </dgm:t>
    </dgm:pt>
    <dgm:pt modelId="{BA8D2267-9783-FB46-9D49-75C62C8B02CE}" type="parTrans" cxnId="{92D40956-8E02-674F-8F79-A3C54E3842C3}">
      <dgm:prSet/>
      <dgm:spPr/>
      <dgm:t>
        <a:bodyPr/>
        <a:lstStyle/>
        <a:p>
          <a:endParaRPr lang="en-GB"/>
        </a:p>
      </dgm:t>
    </dgm:pt>
    <dgm:pt modelId="{90887959-0A3B-3848-A5B1-7EE60A25EAEB}" type="sibTrans" cxnId="{92D40956-8E02-674F-8F79-A3C54E3842C3}">
      <dgm:prSet/>
      <dgm:spPr/>
      <dgm:t>
        <a:bodyPr/>
        <a:lstStyle/>
        <a:p>
          <a:endParaRPr lang="en-GB"/>
        </a:p>
      </dgm:t>
    </dgm:pt>
    <dgm:pt modelId="{8CDD48C2-E640-814A-92CC-77D481C580BC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Political Control</a:t>
          </a:r>
        </a:p>
      </dgm:t>
    </dgm:pt>
    <dgm:pt modelId="{D4A6F4A0-71BF-6F4E-9C0C-7C2AA86C829D}" type="parTrans" cxnId="{A57B77DC-1B06-E649-BAE0-77935758658E}">
      <dgm:prSet/>
      <dgm:spPr/>
      <dgm:t>
        <a:bodyPr/>
        <a:lstStyle/>
        <a:p>
          <a:endParaRPr lang="en-GB"/>
        </a:p>
      </dgm:t>
    </dgm:pt>
    <dgm:pt modelId="{73C43060-45B5-274E-AED8-0FE8AA7F0E68}" type="sibTrans" cxnId="{A57B77DC-1B06-E649-BAE0-77935758658E}">
      <dgm:prSet/>
      <dgm:spPr/>
      <dgm:t>
        <a:bodyPr/>
        <a:lstStyle/>
        <a:p>
          <a:endParaRPr lang="en-GB"/>
        </a:p>
      </dgm:t>
    </dgm:pt>
    <dgm:pt modelId="{F8C0AF99-627D-604A-B049-270C415540F3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Personal control vs Luck</a:t>
          </a:r>
        </a:p>
      </dgm:t>
    </dgm:pt>
    <dgm:pt modelId="{64E30A15-1C87-FA41-998A-29C3726793C3}" type="parTrans" cxnId="{15CE88A1-7A03-E847-AFF6-C736AC5AD7AE}">
      <dgm:prSet/>
      <dgm:spPr/>
      <dgm:t>
        <a:bodyPr/>
        <a:lstStyle/>
        <a:p>
          <a:endParaRPr lang="en-GB"/>
        </a:p>
      </dgm:t>
    </dgm:pt>
    <dgm:pt modelId="{CDE03466-30A5-B54C-8D77-291CA6471000}" type="sibTrans" cxnId="{15CE88A1-7A03-E847-AFF6-C736AC5AD7AE}">
      <dgm:prSet/>
      <dgm:spPr/>
      <dgm:t>
        <a:bodyPr/>
        <a:lstStyle/>
        <a:p>
          <a:endParaRPr lang="en-GB"/>
        </a:p>
      </dgm:t>
    </dgm:pt>
    <dgm:pt modelId="{FAC9A662-62A7-C645-904F-5CCE6DA12D02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Social Control</a:t>
          </a:r>
        </a:p>
      </dgm:t>
    </dgm:pt>
    <dgm:pt modelId="{ECB1A129-20BF-E049-81CF-F11CBAD2F831}" type="parTrans" cxnId="{B11D2EC7-DF8E-0B47-834A-3F898A241F25}">
      <dgm:prSet/>
      <dgm:spPr/>
      <dgm:t>
        <a:bodyPr/>
        <a:lstStyle/>
        <a:p>
          <a:endParaRPr lang="en-GB"/>
        </a:p>
      </dgm:t>
    </dgm:pt>
    <dgm:pt modelId="{2966DCD8-4BA2-5344-84C5-431C95299DFF}" type="sibTrans" cxnId="{B11D2EC7-DF8E-0B47-834A-3F898A241F25}">
      <dgm:prSet/>
      <dgm:spPr/>
      <dgm:t>
        <a:bodyPr/>
        <a:lstStyle/>
        <a:p>
          <a:endParaRPr lang="en-GB"/>
        </a:p>
      </dgm:t>
    </dgm:pt>
    <dgm:pt modelId="{8F0FF9CC-11E4-4E4F-BD31-DB0738AC901B}">
      <dgm:prSet phldrT="[Text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Interpersonal Control</a:t>
          </a:r>
        </a:p>
      </dgm:t>
    </dgm:pt>
    <dgm:pt modelId="{DE98FEF7-00C2-C342-92CB-B3B65A093375}" type="parTrans" cxnId="{2B53A959-EE74-DF45-A29E-0674B622026D}">
      <dgm:prSet/>
      <dgm:spPr/>
      <dgm:t>
        <a:bodyPr/>
        <a:lstStyle/>
        <a:p>
          <a:endParaRPr lang="en-GB"/>
        </a:p>
      </dgm:t>
    </dgm:pt>
    <dgm:pt modelId="{8CF6BEE7-ED74-AF43-9677-6F6A9F3C094F}" type="sibTrans" cxnId="{2B53A959-EE74-DF45-A29E-0674B622026D}">
      <dgm:prSet/>
      <dgm:spPr/>
      <dgm:t>
        <a:bodyPr/>
        <a:lstStyle/>
        <a:p>
          <a:endParaRPr lang="en-GB"/>
        </a:p>
      </dgm:t>
    </dgm:pt>
    <dgm:pt modelId="{8E2B3446-2D31-104D-81B0-B8D7F0C8C46B}">
      <dgm:prSet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en-GB" dirty="0">
              <a:solidFill>
                <a:schemeClr val="tx1"/>
              </a:solidFill>
            </a:rPr>
            <a:t>Personal Mobility</a:t>
          </a:r>
        </a:p>
      </dgm:t>
    </dgm:pt>
    <dgm:pt modelId="{268E622F-57DF-9E4D-BC3E-18DFB744E884}" type="parTrans" cxnId="{A83AB9D3-F426-D446-985A-6FF221B87273}">
      <dgm:prSet/>
      <dgm:spPr/>
      <dgm:t>
        <a:bodyPr/>
        <a:lstStyle/>
        <a:p>
          <a:endParaRPr lang="en-GB"/>
        </a:p>
      </dgm:t>
    </dgm:pt>
    <dgm:pt modelId="{BF10B0BB-14C4-2248-B530-55DD87D1A0F3}" type="sibTrans" cxnId="{A83AB9D3-F426-D446-985A-6FF221B87273}">
      <dgm:prSet/>
      <dgm:spPr/>
      <dgm:t>
        <a:bodyPr/>
        <a:lstStyle/>
        <a:p>
          <a:endParaRPr lang="en-GB"/>
        </a:p>
      </dgm:t>
    </dgm:pt>
    <dgm:pt modelId="{89F756E4-B207-7E43-8878-C7BD530B2EEF}">
      <dgm:prSet/>
      <dgm:spPr>
        <a:noFill/>
        <a:ln>
          <a:solidFill>
            <a:schemeClr val="accent1"/>
          </a:solidFill>
        </a:ln>
      </dgm:spPr>
      <dgm:t>
        <a:bodyPr/>
        <a:lstStyle/>
        <a:p>
          <a:r>
            <a:rPr lang="en-GB" b="0" dirty="0">
              <a:solidFill>
                <a:schemeClr val="tx1"/>
              </a:solidFill>
            </a:rPr>
            <a:t>Occupational Situation</a:t>
          </a:r>
        </a:p>
      </dgm:t>
    </dgm:pt>
    <dgm:pt modelId="{4C90A0EC-576A-AA40-9462-EBACD6120949}" type="parTrans" cxnId="{F4A66F7B-59E0-8D45-A1E2-BFF25EF2C935}">
      <dgm:prSet/>
      <dgm:spPr/>
      <dgm:t>
        <a:bodyPr/>
        <a:lstStyle/>
        <a:p>
          <a:endParaRPr lang="en-GB"/>
        </a:p>
      </dgm:t>
    </dgm:pt>
    <dgm:pt modelId="{C86D6B2A-C363-E741-8B64-797586AB0588}" type="sibTrans" cxnId="{F4A66F7B-59E0-8D45-A1E2-BFF25EF2C935}">
      <dgm:prSet/>
      <dgm:spPr/>
      <dgm:t>
        <a:bodyPr/>
        <a:lstStyle/>
        <a:p>
          <a:endParaRPr lang="en-GB"/>
        </a:p>
      </dgm:t>
    </dgm:pt>
    <dgm:pt modelId="{D67A91D5-62D9-1242-9E46-D3CBC2942129}" type="pres">
      <dgm:prSet presAssocID="{FCF67A65-5EEC-CD45-A340-6B636A9FEC06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47B316F-2445-9245-9A78-D3665FD611EC}" type="pres">
      <dgm:prSet presAssocID="{5456EF6F-1A1B-9246-B80B-6C1B00EE0C9F}" presName="centerShape" presStyleLbl="node0" presStyleIdx="0" presStyleCnt="1"/>
      <dgm:spPr/>
    </dgm:pt>
    <dgm:pt modelId="{CEEB6191-0CCA-D345-B55C-C0F23BCBB574}" type="pres">
      <dgm:prSet presAssocID="{D4A6F4A0-71BF-6F4E-9C0C-7C2AA86C829D}" presName="parTrans" presStyleLbl="sibTrans2D1" presStyleIdx="0" presStyleCnt="6"/>
      <dgm:spPr/>
    </dgm:pt>
    <dgm:pt modelId="{A038ED16-3F1E-4F45-B934-4E8BBBD328FA}" type="pres">
      <dgm:prSet presAssocID="{D4A6F4A0-71BF-6F4E-9C0C-7C2AA86C829D}" presName="connectorText" presStyleLbl="sibTrans2D1" presStyleIdx="0" presStyleCnt="6"/>
      <dgm:spPr/>
    </dgm:pt>
    <dgm:pt modelId="{FB7E355B-0166-F44B-BFC9-BAC147CF05DE}" type="pres">
      <dgm:prSet presAssocID="{8CDD48C2-E640-814A-92CC-77D481C580BC}" presName="node" presStyleLbl="node1" presStyleIdx="0" presStyleCnt="6">
        <dgm:presLayoutVars>
          <dgm:bulletEnabled val="1"/>
        </dgm:presLayoutVars>
      </dgm:prSet>
      <dgm:spPr/>
    </dgm:pt>
    <dgm:pt modelId="{E4AAF519-67B8-2047-989B-2AF4513643B2}" type="pres">
      <dgm:prSet presAssocID="{64E30A15-1C87-FA41-998A-29C3726793C3}" presName="parTrans" presStyleLbl="sibTrans2D1" presStyleIdx="1" presStyleCnt="6"/>
      <dgm:spPr/>
    </dgm:pt>
    <dgm:pt modelId="{92D23AA8-8192-A444-8E84-F30D03133A00}" type="pres">
      <dgm:prSet presAssocID="{64E30A15-1C87-FA41-998A-29C3726793C3}" presName="connectorText" presStyleLbl="sibTrans2D1" presStyleIdx="1" presStyleCnt="6"/>
      <dgm:spPr/>
    </dgm:pt>
    <dgm:pt modelId="{9C21AEEF-5CE3-7F48-BDE6-C1E8E80FEE7E}" type="pres">
      <dgm:prSet presAssocID="{F8C0AF99-627D-604A-B049-270C415540F3}" presName="node" presStyleLbl="node1" presStyleIdx="1" presStyleCnt="6">
        <dgm:presLayoutVars>
          <dgm:bulletEnabled val="1"/>
        </dgm:presLayoutVars>
      </dgm:prSet>
      <dgm:spPr/>
    </dgm:pt>
    <dgm:pt modelId="{C4424355-9CEF-7C4F-BC7A-DAA36288C14D}" type="pres">
      <dgm:prSet presAssocID="{ECB1A129-20BF-E049-81CF-F11CBAD2F831}" presName="parTrans" presStyleLbl="sibTrans2D1" presStyleIdx="2" presStyleCnt="6"/>
      <dgm:spPr/>
    </dgm:pt>
    <dgm:pt modelId="{39BE3949-7DAA-E64D-A1F9-EA3E0EA266F4}" type="pres">
      <dgm:prSet presAssocID="{ECB1A129-20BF-E049-81CF-F11CBAD2F831}" presName="connectorText" presStyleLbl="sibTrans2D1" presStyleIdx="2" presStyleCnt="6"/>
      <dgm:spPr/>
    </dgm:pt>
    <dgm:pt modelId="{7A81A543-7B2A-CB42-83D2-EB514F4DDC04}" type="pres">
      <dgm:prSet presAssocID="{FAC9A662-62A7-C645-904F-5CCE6DA12D02}" presName="node" presStyleLbl="node1" presStyleIdx="2" presStyleCnt="6">
        <dgm:presLayoutVars>
          <dgm:bulletEnabled val="1"/>
        </dgm:presLayoutVars>
      </dgm:prSet>
      <dgm:spPr/>
    </dgm:pt>
    <dgm:pt modelId="{72354AF0-6AD3-4C44-ACE2-DFF359766628}" type="pres">
      <dgm:prSet presAssocID="{DE98FEF7-00C2-C342-92CB-B3B65A093375}" presName="parTrans" presStyleLbl="sibTrans2D1" presStyleIdx="3" presStyleCnt="6"/>
      <dgm:spPr/>
    </dgm:pt>
    <dgm:pt modelId="{7F18B25F-209E-7C40-AC51-3D1A31482C83}" type="pres">
      <dgm:prSet presAssocID="{DE98FEF7-00C2-C342-92CB-B3B65A093375}" presName="connectorText" presStyleLbl="sibTrans2D1" presStyleIdx="3" presStyleCnt="6"/>
      <dgm:spPr/>
    </dgm:pt>
    <dgm:pt modelId="{699474A4-EB2E-E645-AE64-65A77D51F3A6}" type="pres">
      <dgm:prSet presAssocID="{8F0FF9CC-11E4-4E4F-BD31-DB0738AC901B}" presName="node" presStyleLbl="node1" presStyleIdx="3" presStyleCnt="6">
        <dgm:presLayoutVars>
          <dgm:bulletEnabled val="1"/>
        </dgm:presLayoutVars>
      </dgm:prSet>
      <dgm:spPr/>
    </dgm:pt>
    <dgm:pt modelId="{36A32F67-231E-E84F-A6BB-A174D3D02248}" type="pres">
      <dgm:prSet presAssocID="{268E622F-57DF-9E4D-BC3E-18DFB744E884}" presName="parTrans" presStyleLbl="sibTrans2D1" presStyleIdx="4" presStyleCnt="6"/>
      <dgm:spPr/>
    </dgm:pt>
    <dgm:pt modelId="{DBAF29A3-21F4-A841-A9BC-E1B8045C2169}" type="pres">
      <dgm:prSet presAssocID="{268E622F-57DF-9E4D-BC3E-18DFB744E884}" presName="connectorText" presStyleLbl="sibTrans2D1" presStyleIdx="4" presStyleCnt="6"/>
      <dgm:spPr/>
    </dgm:pt>
    <dgm:pt modelId="{7CD3DCD0-E0D2-D14C-AA00-3FF1EAAB503B}" type="pres">
      <dgm:prSet presAssocID="{8E2B3446-2D31-104D-81B0-B8D7F0C8C46B}" presName="node" presStyleLbl="node1" presStyleIdx="4" presStyleCnt="6">
        <dgm:presLayoutVars>
          <dgm:bulletEnabled val="1"/>
        </dgm:presLayoutVars>
      </dgm:prSet>
      <dgm:spPr/>
    </dgm:pt>
    <dgm:pt modelId="{4F1B8745-902F-EC48-AA68-ED957A915A95}" type="pres">
      <dgm:prSet presAssocID="{4C90A0EC-576A-AA40-9462-EBACD6120949}" presName="parTrans" presStyleLbl="sibTrans2D1" presStyleIdx="5" presStyleCnt="6"/>
      <dgm:spPr/>
    </dgm:pt>
    <dgm:pt modelId="{190FA213-8ABD-4142-868B-60DEE5AADC1E}" type="pres">
      <dgm:prSet presAssocID="{4C90A0EC-576A-AA40-9462-EBACD6120949}" presName="connectorText" presStyleLbl="sibTrans2D1" presStyleIdx="5" presStyleCnt="6"/>
      <dgm:spPr/>
    </dgm:pt>
    <dgm:pt modelId="{2157AB25-FAED-684B-A17B-10D857C9A325}" type="pres">
      <dgm:prSet presAssocID="{89F756E4-B207-7E43-8878-C7BD530B2EEF}" presName="node" presStyleLbl="node1" presStyleIdx="5" presStyleCnt="6">
        <dgm:presLayoutVars>
          <dgm:bulletEnabled val="1"/>
        </dgm:presLayoutVars>
      </dgm:prSet>
      <dgm:spPr/>
    </dgm:pt>
  </dgm:ptLst>
  <dgm:cxnLst>
    <dgm:cxn modelId="{4C3B2500-D8E7-2548-AB3E-0F5E1346D240}" type="presOf" srcId="{4C90A0EC-576A-AA40-9462-EBACD6120949}" destId="{190FA213-8ABD-4142-868B-60DEE5AADC1E}" srcOrd="1" destOrd="0" presId="urn:microsoft.com/office/officeart/2005/8/layout/radial5"/>
    <dgm:cxn modelId="{B3A40604-7891-F14B-B391-12B636992AC9}" type="presOf" srcId="{268E622F-57DF-9E4D-BC3E-18DFB744E884}" destId="{DBAF29A3-21F4-A841-A9BC-E1B8045C2169}" srcOrd="1" destOrd="0" presId="urn:microsoft.com/office/officeart/2005/8/layout/radial5"/>
    <dgm:cxn modelId="{E6CF680A-8983-644A-B2D9-98C17EBF72CD}" type="presOf" srcId="{ECB1A129-20BF-E049-81CF-F11CBAD2F831}" destId="{C4424355-9CEF-7C4F-BC7A-DAA36288C14D}" srcOrd="0" destOrd="0" presId="urn:microsoft.com/office/officeart/2005/8/layout/radial5"/>
    <dgm:cxn modelId="{0F163516-D619-E247-A8A9-386FA278B599}" type="presOf" srcId="{64E30A15-1C87-FA41-998A-29C3726793C3}" destId="{92D23AA8-8192-A444-8E84-F30D03133A00}" srcOrd="1" destOrd="0" presId="urn:microsoft.com/office/officeart/2005/8/layout/radial5"/>
    <dgm:cxn modelId="{C7C50821-0292-5448-A90B-749B1FF64EEB}" type="presOf" srcId="{DE98FEF7-00C2-C342-92CB-B3B65A093375}" destId="{7F18B25F-209E-7C40-AC51-3D1A31482C83}" srcOrd="1" destOrd="0" presId="urn:microsoft.com/office/officeart/2005/8/layout/radial5"/>
    <dgm:cxn modelId="{EB2F562B-4E9C-D642-9F9A-E791185252C3}" type="presOf" srcId="{D4A6F4A0-71BF-6F4E-9C0C-7C2AA86C829D}" destId="{CEEB6191-0CCA-D345-B55C-C0F23BCBB574}" srcOrd="0" destOrd="0" presId="urn:microsoft.com/office/officeart/2005/8/layout/radial5"/>
    <dgm:cxn modelId="{D9B80B32-548C-2345-BB56-71F929243419}" type="presOf" srcId="{268E622F-57DF-9E4D-BC3E-18DFB744E884}" destId="{36A32F67-231E-E84F-A6BB-A174D3D02248}" srcOrd="0" destOrd="0" presId="urn:microsoft.com/office/officeart/2005/8/layout/radial5"/>
    <dgm:cxn modelId="{ED6B893B-5C4E-BC4A-87DB-883AA2D39D33}" type="presOf" srcId="{8E2B3446-2D31-104D-81B0-B8D7F0C8C46B}" destId="{7CD3DCD0-E0D2-D14C-AA00-3FF1EAAB503B}" srcOrd="0" destOrd="0" presId="urn:microsoft.com/office/officeart/2005/8/layout/radial5"/>
    <dgm:cxn modelId="{83D45641-8F8B-9A4F-B35F-B42B82FA8A01}" type="presOf" srcId="{DE98FEF7-00C2-C342-92CB-B3B65A093375}" destId="{72354AF0-6AD3-4C44-ACE2-DFF359766628}" srcOrd="0" destOrd="0" presId="urn:microsoft.com/office/officeart/2005/8/layout/radial5"/>
    <dgm:cxn modelId="{CABD254F-6EFF-3249-8561-781002F46EBE}" type="presOf" srcId="{D4A6F4A0-71BF-6F4E-9C0C-7C2AA86C829D}" destId="{A038ED16-3F1E-4F45-B934-4E8BBBD328FA}" srcOrd="1" destOrd="0" presId="urn:microsoft.com/office/officeart/2005/8/layout/radial5"/>
    <dgm:cxn modelId="{92D40956-8E02-674F-8F79-A3C54E3842C3}" srcId="{FCF67A65-5EEC-CD45-A340-6B636A9FEC06}" destId="{5456EF6F-1A1B-9246-B80B-6C1B00EE0C9F}" srcOrd="0" destOrd="0" parTransId="{BA8D2267-9783-FB46-9D49-75C62C8B02CE}" sibTransId="{90887959-0A3B-3848-A5B1-7EE60A25EAEB}"/>
    <dgm:cxn modelId="{2B53A959-EE74-DF45-A29E-0674B622026D}" srcId="{5456EF6F-1A1B-9246-B80B-6C1B00EE0C9F}" destId="{8F0FF9CC-11E4-4E4F-BD31-DB0738AC901B}" srcOrd="3" destOrd="0" parTransId="{DE98FEF7-00C2-C342-92CB-B3B65A093375}" sibTransId="{8CF6BEE7-ED74-AF43-9677-6F6A9F3C094F}"/>
    <dgm:cxn modelId="{7610346D-9B34-5B40-A3DD-4ADB3EEDF4AF}" type="presOf" srcId="{F8C0AF99-627D-604A-B049-270C415540F3}" destId="{9C21AEEF-5CE3-7F48-BDE6-C1E8E80FEE7E}" srcOrd="0" destOrd="0" presId="urn:microsoft.com/office/officeart/2005/8/layout/radial5"/>
    <dgm:cxn modelId="{9F4E1B71-4210-E74C-B91A-5239F3ACFFC7}" type="presOf" srcId="{8F0FF9CC-11E4-4E4F-BD31-DB0738AC901B}" destId="{699474A4-EB2E-E645-AE64-65A77D51F3A6}" srcOrd="0" destOrd="0" presId="urn:microsoft.com/office/officeart/2005/8/layout/radial5"/>
    <dgm:cxn modelId="{3EDCEC75-5F1B-CC44-A546-1E0A344A2DFF}" type="presOf" srcId="{FCF67A65-5EEC-CD45-A340-6B636A9FEC06}" destId="{D67A91D5-62D9-1242-9E46-D3CBC2942129}" srcOrd="0" destOrd="0" presId="urn:microsoft.com/office/officeart/2005/8/layout/radial5"/>
    <dgm:cxn modelId="{F4A66F7B-59E0-8D45-A1E2-BFF25EF2C935}" srcId="{5456EF6F-1A1B-9246-B80B-6C1B00EE0C9F}" destId="{89F756E4-B207-7E43-8878-C7BD530B2EEF}" srcOrd="5" destOrd="0" parTransId="{4C90A0EC-576A-AA40-9462-EBACD6120949}" sibTransId="{C86D6B2A-C363-E741-8B64-797586AB0588}"/>
    <dgm:cxn modelId="{030E4D8D-F209-EB42-8EE8-FABDD8F771B5}" type="presOf" srcId="{89F756E4-B207-7E43-8878-C7BD530B2EEF}" destId="{2157AB25-FAED-684B-A17B-10D857C9A325}" srcOrd="0" destOrd="0" presId="urn:microsoft.com/office/officeart/2005/8/layout/radial5"/>
    <dgm:cxn modelId="{15CE88A1-7A03-E847-AFF6-C736AC5AD7AE}" srcId="{5456EF6F-1A1B-9246-B80B-6C1B00EE0C9F}" destId="{F8C0AF99-627D-604A-B049-270C415540F3}" srcOrd="1" destOrd="0" parTransId="{64E30A15-1C87-FA41-998A-29C3726793C3}" sibTransId="{CDE03466-30A5-B54C-8D77-291CA6471000}"/>
    <dgm:cxn modelId="{3039E3A1-0398-A24C-BF19-52FE1D83BCE2}" type="presOf" srcId="{FAC9A662-62A7-C645-904F-5CCE6DA12D02}" destId="{7A81A543-7B2A-CB42-83D2-EB514F4DDC04}" srcOrd="0" destOrd="0" presId="urn:microsoft.com/office/officeart/2005/8/layout/radial5"/>
    <dgm:cxn modelId="{52845AA5-E6A5-9E45-BCC4-D74845BC8890}" type="presOf" srcId="{ECB1A129-20BF-E049-81CF-F11CBAD2F831}" destId="{39BE3949-7DAA-E64D-A1F9-EA3E0EA266F4}" srcOrd="1" destOrd="0" presId="urn:microsoft.com/office/officeart/2005/8/layout/radial5"/>
    <dgm:cxn modelId="{7366F4AE-0735-8E41-A34A-1B9CF6416DD5}" type="presOf" srcId="{4C90A0EC-576A-AA40-9462-EBACD6120949}" destId="{4F1B8745-902F-EC48-AA68-ED957A915A95}" srcOrd="0" destOrd="0" presId="urn:microsoft.com/office/officeart/2005/8/layout/radial5"/>
    <dgm:cxn modelId="{B11D2EC7-DF8E-0B47-834A-3F898A241F25}" srcId="{5456EF6F-1A1B-9246-B80B-6C1B00EE0C9F}" destId="{FAC9A662-62A7-C645-904F-5CCE6DA12D02}" srcOrd="2" destOrd="0" parTransId="{ECB1A129-20BF-E049-81CF-F11CBAD2F831}" sibTransId="{2966DCD8-4BA2-5344-84C5-431C95299DFF}"/>
    <dgm:cxn modelId="{A83AB9D3-F426-D446-985A-6FF221B87273}" srcId="{5456EF6F-1A1B-9246-B80B-6C1B00EE0C9F}" destId="{8E2B3446-2D31-104D-81B0-B8D7F0C8C46B}" srcOrd="4" destOrd="0" parTransId="{268E622F-57DF-9E4D-BC3E-18DFB744E884}" sibTransId="{BF10B0BB-14C4-2248-B530-55DD87D1A0F3}"/>
    <dgm:cxn modelId="{B96242D6-706A-D14F-AF81-13DA13D1C836}" type="presOf" srcId="{5456EF6F-1A1B-9246-B80B-6C1B00EE0C9F}" destId="{C47B316F-2445-9245-9A78-D3665FD611EC}" srcOrd="0" destOrd="0" presId="urn:microsoft.com/office/officeart/2005/8/layout/radial5"/>
    <dgm:cxn modelId="{A57B77DC-1B06-E649-BAE0-77935758658E}" srcId="{5456EF6F-1A1B-9246-B80B-6C1B00EE0C9F}" destId="{8CDD48C2-E640-814A-92CC-77D481C580BC}" srcOrd="0" destOrd="0" parTransId="{D4A6F4A0-71BF-6F4E-9C0C-7C2AA86C829D}" sibTransId="{73C43060-45B5-274E-AED8-0FE8AA7F0E68}"/>
    <dgm:cxn modelId="{B7DC65E9-348D-3549-AAA5-505E26EF0131}" type="presOf" srcId="{64E30A15-1C87-FA41-998A-29C3726793C3}" destId="{E4AAF519-67B8-2047-989B-2AF4513643B2}" srcOrd="0" destOrd="0" presId="urn:microsoft.com/office/officeart/2005/8/layout/radial5"/>
    <dgm:cxn modelId="{2C8CDCF9-13AF-D743-A2A4-C3A05CF41FA2}" type="presOf" srcId="{8CDD48C2-E640-814A-92CC-77D481C580BC}" destId="{FB7E355B-0166-F44B-BFC9-BAC147CF05DE}" srcOrd="0" destOrd="0" presId="urn:microsoft.com/office/officeart/2005/8/layout/radial5"/>
    <dgm:cxn modelId="{B0E82C4C-C524-0C40-8E50-3AA06A92CE7D}" type="presParOf" srcId="{D67A91D5-62D9-1242-9E46-D3CBC2942129}" destId="{C47B316F-2445-9245-9A78-D3665FD611EC}" srcOrd="0" destOrd="0" presId="urn:microsoft.com/office/officeart/2005/8/layout/radial5"/>
    <dgm:cxn modelId="{3AAB8C73-48C3-1E45-ACAE-92336C33D87D}" type="presParOf" srcId="{D67A91D5-62D9-1242-9E46-D3CBC2942129}" destId="{CEEB6191-0CCA-D345-B55C-C0F23BCBB574}" srcOrd="1" destOrd="0" presId="urn:microsoft.com/office/officeart/2005/8/layout/radial5"/>
    <dgm:cxn modelId="{CDD9A84F-7C1F-3E47-B3CB-9C97BBB8A293}" type="presParOf" srcId="{CEEB6191-0CCA-D345-B55C-C0F23BCBB574}" destId="{A038ED16-3F1E-4F45-B934-4E8BBBD328FA}" srcOrd="0" destOrd="0" presId="urn:microsoft.com/office/officeart/2005/8/layout/radial5"/>
    <dgm:cxn modelId="{69D855AE-8DDE-4248-B125-C1A80A1D5C90}" type="presParOf" srcId="{D67A91D5-62D9-1242-9E46-D3CBC2942129}" destId="{FB7E355B-0166-F44B-BFC9-BAC147CF05DE}" srcOrd="2" destOrd="0" presId="urn:microsoft.com/office/officeart/2005/8/layout/radial5"/>
    <dgm:cxn modelId="{F45074A0-BEC0-6645-BD56-052CEE04D80A}" type="presParOf" srcId="{D67A91D5-62D9-1242-9E46-D3CBC2942129}" destId="{E4AAF519-67B8-2047-989B-2AF4513643B2}" srcOrd="3" destOrd="0" presId="urn:microsoft.com/office/officeart/2005/8/layout/radial5"/>
    <dgm:cxn modelId="{F8E5721C-DCB1-FA4B-985E-2681E77B7F93}" type="presParOf" srcId="{E4AAF519-67B8-2047-989B-2AF4513643B2}" destId="{92D23AA8-8192-A444-8E84-F30D03133A00}" srcOrd="0" destOrd="0" presId="urn:microsoft.com/office/officeart/2005/8/layout/radial5"/>
    <dgm:cxn modelId="{FE1160A2-D4AC-F94E-9371-54206F187196}" type="presParOf" srcId="{D67A91D5-62D9-1242-9E46-D3CBC2942129}" destId="{9C21AEEF-5CE3-7F48-BDE6-C1E8E80FEE7E}" srcOrd="4" destOrd="0" presId="urn:microsoft.com/office/officeart/2005/8/layout/radial5"/>
    <dgm:cxn modelId="{6DFE07A2-EEB2-D342-80CC-A596490F92C4}" type="presParOf" srcId="{D67A91D5-62D9-1242-9E46-D3CBC2942129}" destId="{C4424355-9CEF-7C4F-BC7A-DAA36288C14D}" srcOrd="5" destOrd="0" presId="urn:microsoft.com/office/officeart/2005/8/layout/radial5"/>
    <dgm:cxn modelId="{AA56FCAE-5378-2747-81B6-5D05F10188B0}" type="presParOf" srcId="{C4424355-9CEF-7C4F-BC7A-DAA36288C14D}" destId="{39BE3949-7DAA-E64D-A1F9-EA3E0EA266F4}" srcOrd="0" destOrd="0" presId="urn:microsoft.com/office/officeart/2005/8/layout/radial5"/>
    <dgm:cxn modelId="{DF4212E1-2F7E-8048-911E-8B030B20E023}" type="presParOf" srcId="{D67A91D5-62D9-1242-9E46-D3CBC2942129}" destId="{7A81A543-7B2A-CB42-83D2-EB514F4DDC04}" srcOrd="6" destOrd="0" presId="urn:microsoft.com/office/officeart/2005/8/layout/radial5"/>
    <dgm:cxn modelId="{904F292A-9692-0740-8527-9407CBD42452}" type="presParOf" srcId="{D67A91D5-62D9-1242-9E46-D3CBC2942129}" destId="{72354AF0-6AD3-4C44-ACE2-DFF359766628}" srcOrd="7" destOrd="0" presId="urn:microsoft.com/office/officeart/2005/8/layout/radial5"/>
    <dgm:cxn modelId="{A991D811-9863-6540-A2A8-6E808680ED0A}" type="presParOf" srcId="{72354AF0-6AD3-4C44-ACE2-DFF359766628}" destId="{7F18B25F-209E-7C40-AC51-3D1A31482C83}" srcOrd="0" destOrd="0" presId="urn:microsoft.com/office/officeart/2005/8/layout/radial5"/>
    <dgm:cxn modelId="{9FD13045-58C5-7649-9F05-9912BC347CE1}" type="presParOf" srcId="{D67A91D5-62D9-1242-9E46-D3CBC2942129}" destId="{699474A4-EB2E-E645-AE64-65A77D51F3A6}" srcOrd="8" destOrd="0" presId="urn:microsoft.com/office/officeart/2005/8/layout/radial5"/>
    <dgm:cxn modelId="{F8EB6F28-40D5-4744-BBB7-714EB1D742FF}" type="presParOf" srcId="{D67A91D5-62D9-1242-9E46-D3CBC2942129}" destId="{36A32F67-231E-E84F-A6BB-A174D3D02248}" srcOrd="9" destOrd="0" presId="urn:microsoft.com/office/officeart/2005/8/layout/radial5"/>
    <dgm:cxn modelId="{12AAD1F3-9FDC-B145-A7BF-8B915162F3E9}" type="presParOf" srcId="{36A32F67-231E-E84F-A6BB-A174D3D02248}" destId="{DBAF29A3-21F4-A841-A9BC-E1B8045C2169}" srcOrd="0" destOrd="0" presId="urn:microsoft.com/office/officeart/2005/8/layout/radial5"/>
    <dgm:cxn modelId="{756760C1-2376-FA4F-9EFA-565524146C01}" type="presParOf" srcId="{D67A91D5-62D9-1242-9E46-D3CBC2942129}" destId="{7CD3DCD0-E0D2-D14C-AA00-3FF1EAAB503B}" srcOrd="10" destOrd="0" presId="urn:microsoft.com/office/officeart/2005/8/layout/radial5"/>
    <dgm:cxn modelId="{B995042F-6A2E-F341-8780-9ABEFBF2267F}" type="presParOf" srcId="{D67A91D5-62D9-1242-9E46-D3CBC2942129}" destId="{4F1B8745-902F-EC48-AA68-ED957A915A95}" srcOrd="11" destOrd="0" presId="urn:microsoft.com/office/officeart/2005/8/layout/radial5"/>
    <dgm:cxn modelId="{E97DE3BE-4432-244D-BC6B-5F0E5DA04783}" type="presParOf" srcId="{4F1B8745-902F-EC48-AA68-ED957A915A95}" destId="{190FA213-8ABD-4142-868B-60DEE5AADC1E}" srcOrd="0" destOrd="0" presId="urn:microsoft.com/office/officeart/2005/8/layout/radial5"/>
    <dgm:cxn modelId="{5463246A-FAC0-974C-8971-3EA052A64140}" type="presParOf" srcId="{D67A91D5-62D9-1242-9E46-D3CBC2942129}" destId="{2157AB25-FAED-684B-A17B-10D857C9A325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F7ADCBF-DF2D-D04C-B672-5E10B194F96F}" type="doc">
      <dgm:prSet loTypeId="urn:microsoft.com/office/officeart/2005/8/layout/radial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26B3E48-8FB7-ED40-AEDF-7882D6B96EE8}">
      <dgm:prSet phldrT="[Text]" custT="1"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GB" sz="4400" dirty="0">
              <a:solidFill>
                <a:schemeClr val="tx1"/>
              </a:solidFill>
            </a:rPr>
            <a:t>LoC</a:t>
          </a:r>
        </a:p>
      </dgm:t>
    </dgm:pt>
    <dgm:pt modelId="{831958A8-2566-104C-B738-B8147BCB4778}" type="parTrans" cxnId="{71C28A34-C0E8-1148-BCDD-6CABF1BE43F6}">
      <dgm:prSet/>
      <dgm:spPr/>
      <dgm:t>
        <a:bodyPr/>
        <a:lstStyle/>
        <a:p>
          <a:endParaRPr lang="en-GB"/>
        </a:p>
      </dgm:t>
    </dgm:pt>
    <dgm:pt modelId="{42E37BBE-67D8-864A-9937-A47796FA2D86}" type="sibTrans" cxnId="{71C28A34-C0E8-1148-BCDD-6CABF1BE43F6}">
      <dgm:prSet/>
      <dgm:spPr/>
      <dgm:t>
        <a:bodyPr/>
        <a:lstStyle/>
        <a:p>
          <a:endParaRPr lang="en-GB"/>
        </a:p>
      </dgm:t>
    </dgm:pt>
    <dgm:pt modelId="{3A33778B-571A-034F-A091-7CEBF7F68AF6}">
      <dgm:prSet phldrT="[Text]"/>
      <dgm:spPr>
        <a:noFill/>
        <a:ln>
          <a:solidFill>
            <a:schemeClr val="bg2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Relationship and luck</a:t>
          </a:r>
        </a:p>
        <a:p>
          <a:r>
            <a:rPr lang="en-GB" b="0" dirty="0">
              <a:solidFill>
                <a:schemeClr val="tx1"/>
              </a:solidFill>
            </a:rPr>
            <a:t>5 items</a:t>
          </a:r>
        </a:p>
        <a:p>
          <a:r>
            <a:rPr lang="en-GB" dirty="0">
              <a:solidFill>
                <a:schemeClr val="tx1"/>
              </a:solidFill>
            </a:rPr>
            <a:t>9.6% variance</a:t>
          </a:r>
        </a:p>
      </dgm:t>
    </dgm:pt>
    <dgm:pt modelId="{92989D2D-C9FD-F743-ADB5-756C80687DF1}" type="parTrans" cxnId="{9DE9D0C1-A99B-D04B-8B10-168E75E33811}">
      <dgm:prSet/>
      <dgm:spPr/>
      <dgm:t>
        <a:bodyPr/>
        <a:lstStyle/>
        <a:p>
          <a:endParaRPr lang="en-GB"/>
        </a:p>
      </dgm:t>
    </dgm:pt>
    <dgm:pt modelId="{CA44627F-C244-F247-89B2-5D1AD8609A80}" type="sibTrans" cxnId="{9DE9D0C1-A99B-D04B-8B10-168E75E33811}">
      <dgm:prSet/>
      <dgm:spPr/>
      <dgm:t>
        <a:bodyPr/>
        <a:lstStyle/>
        <a:p>
          <a:endParaRPr lang="en-GB"/>
        </a:p>
      </dgm:t>
    </dgm:pt>
    <dgm:pt modelId="{C7C20E70-7899-A644-8CB1-08B9E2C1FA74}">
      <dgm:prSet phldrT="[Text]"/>
      <dgm:spPr>
        <a:solidFill>
          <a:schemeClr val="bg1"/>
        </a:solidFill>
        <a:ln>
          <a:solidFill>
            <a:schemeClr val="bg2"/>
          </a:solidFill>
        </a:ln>
      </dgm:spPr>
      <dgm:t>
        <a:bodyPr/>
        <a:lstStyle/>
        <a:p>
          <a:r>
            <a:rPr lang="en-GB" b="1" dirty="0">
              <a:solidFill>
                <a:schemeClr val="tx1"/>
              </a:solidFill>
            </a:rPr>
            <a:t>Personal control vs luck</a:t>
          </a:r>
        </a:p>
        <a:p>
          <a:r>
            <a:rPr lang="en-GB" dirty="0">
              <a:solidFill>
                <a:schemeClr val="tx1"/>
              </a:solidFill>
            </a:rPr>
            <a:t>9 items </a:t>
          </a:r>
        </a:p>
        <a:p>
          <a:r>
            <a:rPr lang="en-GB" dirty="0">
              <a:solidFill>
                <a:schemeClr val="tx1"/>
              </a:solidFill>
            </a:rPr>
            <a:t>20.5% variance</a:t>
          </a:r>
        </a:p>
      </dgm:t>
    </dgm:pt>
    <dgm:pt modelId="{5D0EEE71-BDCC-B84B-A734-842CCD9A5290}" type="parTrans" cxnId="{6D5E7F09-E887-D641-A86D-17F96EEE84EB}">
      <dgm:prSet/>
      <dgm:spPr/>
      <dgm:t>
        <a:bodyPr/>
        <a:lstStyle/>
        <a:p>
          <a:endParaRPr lang="en-GB"/>
        </a:p>
      </dgm:t>
    </dgm:pt>
    <dgm:pt modelId="{D29A7063-533E-DC4A-9BCE-DEB71E1DCA9D}" type="sibTrans" cxnId="{6D5E7F09-E887-D641-A86D-17F96EEE84EB}">
      <dgm:prSet/>
      <dgm:spPr/>
      <dgm:t>
        <a:bodyPr/>
        <a:lstStyle/>
        <a:p>
          <a:endParaRPr lang="en-GB"/>
        </a:p>
      </dgm:t>
    </dgm:pt>
    <dgm:pt modelId="{BA18379D-A6D2-3A47-A093-A2C4708BE89A}" type="pres">
      <dgm:prSet presAssocID="{6F7ADCBF-DF2D-D04C-B672-5E10B194F96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9738BC5-F04E-C14C-ACC1-F517ACE22B76}" type="pres">
      <dgm:prSet presAssocID="{226B3E48-8FB7-ED40-AEDF-7882D6B96EE8}" presName="centerShape" presStyleLbl="node0" presStyleIdx="0" presStyleCnt="1" custScaleX="185627" custScaleY="187103" custLinFactNeighborX="2867" custLinFactNeighborY="2150"/>
      <dgm:spPr/>
    </dgm:pt>
    <dgm:pt modelId="{0066046F-351D-224E-92E7-1408C372C365}" type="pres">
      <dgm:prSet presAssocID="{92989D2D-C9FD-F743-ADB5-756C80687DF1}" presName="parTrans" presStyleLbl="sibTrans2D1" presStyleIdx="0" presStyleCnt="2"/>
      <dgm:spPr/>
    </dgm:pt>
    <dgm:pt modelId="{EAD88401-17A9-F44D-B3FB-5D41F44B0509}" type="pres">
      <dgm:prSet presAssocID="{92989D2D-C9FD-F743-ADB5-756C80687DF1}" presName="connectorText" presStyleLbl="sibTrans2D1" presStyleIdx="0" presStyleCnt="2"/>
      <dgm:spPr/>
    </dgm:pt>
    <dgm:pt modelId="{C5AB838B-185A-2B44-9E3F-DEA10E79B071}" type="pres">
      <dgm:prSet presAssocID="{3A33778B-571A-034F-A091-7CEBF7F68AF6}" presName="node" presStyleLbl="node1" presStyleIdx="0" presStyleCnt="2" custRadScaleRad="122046" custRadScaleInc="-101995">
        <dgm:presLayoutVars>
          <dgm:bulletEnabled val="1"/>
        </dgm:presLayoutVars>
      </dgm:prSet>
      <dgm:spPr/>
    </dgm:pt>
    <dgm:pt modelId="{6DDD7885-395C-7544-A74B-0B526B1220CB}" type="pres">
      <dgm:prSet presAssocID="{5D0EEE71-BDCC-B84B-A734-842CCD9A5290}" presName="parTrans" presStyleLbl="sibTrans2D1" presStyleIdx="1" presStyleCnt="2"/>
      <dgm:spPr/>
    </dgm:pt>
    <dgm:pt modelId="{DD889DEB-73BD-C047-858A-A94DA2918BF4}" type="pres">
      <dgm:prSet presAssocID="{5D0EEE71-BDCC-B84B-A734-842CCD9A5290}" presName="connectorText" presStyleLbl="sibTrans2D1" presStyleIdx="1" presStyleCnt="2"/>
      <dgm:spPr/>
    </dgm:pt>
    <dgm:pt modelId="{1C68D46B-5D13-634A-BB6E-05AB66560055}" type="pres">
      <dgm:prSet presAssocID="{C7C20E70-7899-A644-8CB1-08B9E2C1FA74}" presName="node" presStyleLbl="node1" presStyleIdx="1" presStyleCnt="2" custScaleX="137082" custScaleY="119614" custRadScaleRad="151617" custRadScaleInc="-97410">
        <dgm:presLayoutVars>
          <dgm:bulletEnabled val="1"/>
        </dgm:presLayoutVars>
      </dgm:prSet>
      <dgm:spPr/>
    </dgm:pt>
  </dgm:ptLst>
  <dgm:cxnLst>
    <dgm:cxn modelId="{6D5E7F09-E887-D641-A86D-17F96EEE84EB}" srcId="{226B3E48-8FB7-ED40-AEDF-7882D6B96EE8}" destId="{C7C20E70-7899-A644-8CB1-08B9E2C1FA74}" srcOrd="1" destOrd="0" parTransId="{5D0EEE71-BDCC-B84B-A734-842CCD9A5290}" sibTransId="{D29A7063-533E-DC4A-9BCE-DEB71E1DCA9D}"/>
    <dgm:cxn modelId="{86D14913-4FBE-954F-9BE2-09D75C743AEF}" type="presOf" srcId="{92989D2D-C9FD-F743-ADB5-756C80687DF1}" destId="{0066046F-351D-224E-92E7-1408C372C365}" srcOrd="0" destOrd="0" presId="urn:microsoft.com/office/officeart/2005/8/layout/radial5"/>
    <dgm:cxn modelId="{53D2F62F-FCD7-C149-8A2E-34DB45AEAFF0}" type="presOf" srcId="{5D0EEE71-BDCC-B84B-A734-842CCD9A5290}" destId="{6DDD7885-395C-7544-A74B-0B526B1220CB}" srcOrd="0" destOrd="0" presId="urn:microsoft.com/office/officeart/2005/8/layout/radial5"/>
    <dgm:cxn modelId="{71C28A34-C0E8-1148-BCDD-6CABF1BE43F6}" srcId="{6F7ADCBF-DF2D-D04C-B672-5E10B194F96F}" destId="{226B3E48-8FB7-ED40-AEDF-7882D6B96EE8}" srcOrd="0" destOrd="0" parTransId="{831958A8-2566-104C-B738-B8147BCB4778}" sibTransId="{42E37BBE-67D8-864A-9937-A47796FA2D86}"/>
    <dgm:cxn modelId="{160CB188-B6E2-174B-A88C-1E9ED858D728}" type="presOf" srcId="{3A33778B-571A-034F-A091-7CEBF7F68AF6}" destId="{C5AB838B-185A-2B44-9E3F-DEA10E79B071}" srcOrd="0" destOrd="0" presId="urn:microsoft.com/office/officeart/2005/8/layout/radial5"/>
    <dgm:cxn modelId="{849A0F96-16E2-344C-A7B0-4C18317F3E41}" type="presOf" srcId="{6F7ADCBF-DF2D-D04C-B672-5E10B194F96F}" destId="{BA18379D-A6D2-3A47-A093-A2C4708BE89A}" srcOrd="0" destOrd="0" presId="urn:microsoft.com/office/officeart/2005/8/layout/radial5"/>
    <dgm:cxn modelId="{CD788CA8-EFED-6B4D-9930-38DD2DDDBEC2}" type="presOf" srcId="{92989D2D-C9FD-F743-ADB5-756C80687DF1}" destId="{EAD88401-17A9-F44D-B3FB-5D41F44B0509}" srcOrd="1" destOrd="0" presId="urn:microsoft.com/office/officeart/2005/8/layout/radial5"/>
    <dgm:cxn modelId="{9DE9D0C1-A99B-D04B-8B10-168E75E33811}" srcId="{226B3E48-8FB7-ED40-AEDF-7882D6B96EE8}" destId="{3A33778B-571A-034F-A091-7CEBF7F68AF6}" srcOrd="0" destOrd="0" parTransId="{92989D2D-C9FD-F743-ADB5-756C80687DF1}" sibTransId="{CA44627F-C244-F247-89B2-5D1AD8609A80}"/>
    <dgm:cxn modelId="{15E35ACC-15B3-D14F-B56E-31C0FBEE0F2E}" type="presOf" srcId="{C7C20E70-7899-A644-8CB1-08B9E2C1FA74}" destId="{1C68D46B-5D13-634A-BB6E-05AB66560055}" srcOrd="0" destOrd="0" presId="urn:microsoft.com/office/officeart/2005/8/layout/radial5"/>
    <dgm:cxn modelId="{A6E837F9-061F-E84C-A053-E77A3F00A03C}" type="presOf" srcId="{5D0EEE71-BDCC-B84B-A734-842CCD9A5290}" destId="{DD889DEB-73BD-C047-858A-A94DA2918BF4}" srcOrd="1" destOrd="0" presId="urn:microsoft.com/office/officeart/2005/8/layout/radial5"/>
    <dgm:cxn modelId="{67ADABFB-471B-5547-96DF-574F61CD41B7}" type="presOf" srcId="{226B3E48-8FB7-ED40-AEDF-7882D6B96EE8}" destId="{C9738BC5-F04E-C14C-ACC1-F517ACE22B76}" srcOrd="0" destOrd="0" presId="urn:microsoft.com/office/officeart/2005/8/layout/radial5"/>
    <dgm:cxn modelId="{DEA08C77-280A-AD40-9110-58B002FFF1AC}" type="presParOf" srcId="{BA18379D-A6D2-3A47-A093-A2C4708BE89A}" destId="{C9738BC5-F04E-C14C-ACC1-F517ACE22B76}" srcOrd="0" destOrd="0" presId="urn:microsoft.com/office/officeart/2005/8/layout/radial5"/>
    <dgm:cxn modelId="{1A63DCF4-DAD0-8344-A2BC-CEFE7A7EC4AB}" type="presParOf" srcId="{BA18379D-A6D2-3A47-A093-A2C4708BE89A}" destId="{0066046F-351D-224E-92E7-1408C372C365}" srcOrd="1" destOrd="0" presId="urn:microsoft.com/office/officeart/2005/8/layout/radial5"/>
    <dgm:cxn modelId="{7AC3A7FF-DBF2-854F-ADB5-B1D8E814ADA2}" type="presParOf" srcId="{0066046F-351D-224E-92E7-1408C372C365}" destId="{EAD88401-17A9-F44D-B3FB-5D41F44B0509}" srcOrd="0" destOrd="0" presId="urn:microsoft.com/office/officeart/2005/8/layout/radial5"/>
    <dgm:cxn modelId="{08DC1F34-4582-4B48-BF33-C33740C6B87D}" type="presParOf" srcId="{BA18379D-A6D2-3A47-A093-A2C4708BE89A}" destId="{C5AB838B-185A-2B44-9E3F-DEA10E79B071}" srcOrd="2" destOrd="0" presId="urn:microsoft.com/office/officeart/2005/8/layout/radial5"/>
    <dgm:cxn modelId="{DB7B9C53-E7CB-C54D-A621-BD5B54833F63}" type="presParOf" srcId="{BA18379D-A6D2-3A47-A093-A2C4708BE89A}" destId="{6DDD7885-395C-7544-A74B-0B526B1220CB}" srcOrd="3" destOrd="0" presId="urn:microsoft.com/office/officeart/2005/8/layout/radial5"/>
    <dgm:cxn modelId="{BC29CAFC-2758-5F4F-AA50-56E12AA751B1}" type="presParOf" srcId="{6DDD7885-395C-7544-A74B-0B526B1220CB}" destId="{DD889DEB-73BD-C047-858A-A94DA2918BF4}" srcOrd="0" destOrd="0" presId="urn:microsoft.com/office/officeart/2005/8/layout/radial5"/>
    <dgm:cxn modelId="{4D21EE97-F523-244A-8587-29647EB2A2E0}" type="presParOf" srcId="{BA18379D-A6D2-3A47-A093-A2C4708BE89A}" destId="{1C68D46B-5D13-634A-BB6E-05AB66560055}" srcOrd="4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70E6E67-EC47-7C4D-BD79-FAA6FDFB7C29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FC7FF38C-8C9C-B843-BB82-5434F82B6D55}">
      <dgm:prSet phldrT="[Text]"/>
      <dgm:spPr/>
      <dgm:t>
        <a:bodyPr/>
        <a:lstStyle/>
        <a:p>
          <a:r>
            <a:rPr lang="en-GB" dirty="0"/>
            <a:t>Sample Size Estimation</a:t>
          </a:r>
        </a:p>
      </dgm:t>
    </dgm:pt>
    <dgm:pt modelId="{4ADAB202-BC36-A44C-BF7A-5A3D9E8C91C1}" type="parTrans" cxnId="{7C5E6349-CCD7-964B-BFC2-F3B185FAE079}">
      <dgm:prSet/>
      <dgm:spPr/>
      <dgm:t>
        <a:bodyPr/>
        <a:lstStyle/>
        <a:p>
          <a:endParaRPr lang="en-GB"/>
        </a:p>
      </dgm:t>
    </dgm:pt>
    <dgm:pt modelId="{4F1DEA68-B628-2643-8F55-E2F410389CC4}" type="sibTrans" cxnId="{7C5E6349-CCD7-964B-BFC2-F3B185FAE079}">
      <dgm:prSet/>
      <dgm:spPr/>
      <dgm:t>
        <a:bodyPr/>
        <a:lstStyle/>
        <a:p>
          <a:endParaRPr lang="en-GB"/>
        </a:p>
      </dgm:t>
    </dgm:pt>
    <dgm:pt modelId="{7C705771-F007-E845-B160-4B7968C60E00}">
      <dgm:prSet phldrT="[Text]"/>
      <dgm:spPr/>
      <dgm:t>
        <a:bodyPr/>
        <a:lstStyle/>
        <a:p>
          <a:r>
            <a:rPr lang="en-GB" dirty="0" err="1"/>
            <a:t>Descriptives</a:t>
          </a:r>
          <a:endParaRPr lang="en-GB" dirty="0"/>
        </a:p>
      </dgm:t>
    </dgm:pt>
    <dgm:pt modelId="{6487513E-C421-0A4B-A757-D31EE74B542A}" type="parTrans" cxnId="{9CE4D7C9-70CF-C34F-B06B-482B554F8BE9}">
      <dgm:prSet/>
      <dgm:spPr/>
      <dgm:t>
        <a:bodyPr/>
        <a:lstStyle/>
        <a:p>
          <a:endParaRPr lang="en-GB"/>
        </a:p>
      </dgm:t>
    </dgm:pt>
    <dgm:pt modelId="{9A4CE250-CD6A-E84B-9C6D-77E11140C1D9}" type="sibTrans" cxnId="{9CE4D7C9-70CF-C34F-B06B-482B554F8BE9}">
      <dgm:prSet/>
      <dgm:spPr/>
      <dgm:t>
        <a:bodyPr/>
        <a:lstStyle/>
        <a:p>
          <a:endParaRPr lang="en-GB"/>
        </a:p>
      </dgm:t>
    </dgm:pt>
    <dgm:pt modelId="{138905F2-772B-F34C-859E-E157893A7D7C}">
      <dgm:prSet phldrT="[Text]"/>
      <dgm:spPr/>
      <dgm:t>
        <a:bodyPr/>
        <a:lstStyle/>
        <a:p>
          <a:r>
            <a:rPr lang="en-GB" dirty="0"/>
            <a:t>Exploratory Factor Analysis</a:t>
          </a:r>
        </a:p>
      </dgm:t>
    </dgm:pt>
    <dgm:pt modelId="{16F17F94-8F13-5047-8A81-23A3A3A72977}" type="parTrans" cxnId="{7990DB36-8D5C-6E44-896D-18FCEFD363BE}">
      <dgm:prSet/>
      <dgm:spPr/>
      <dgm:t>
        <a:bodyPr/>
        <a:lstStyle/>
        <a:p>
          <a:endParaRPr lang="en-GB"/>
        </a:p>
      </dgm:t>
    </dgm:pt>
    <dgm:pt modelId="{16198379-E765-1445-BC9C-714C7FE9B1FC}" type="sibTrans" cxnId="{7990DB36-8D5C-6E44-896D-18FCEFD363BE}">
      <dgm:prSet/>
      <dgm:spPr/>
      <dgm:t>
        <a:bodyPr/>
        <a:lstStyle/>
        <a:p>
          <a:endParaRPr lang="en-GB"/>
        </a:p>
      </dgm:t>
    </dgm:pt>
    <dgm:pt modelId="{2F23B323-2DF2-D74F-AC08-8B51EE44F84A}">
      <dgm:prSet/>
      <dgm:spPr/>
      <dgm:t>
        <a:bodyPr/>
        <a:lstStyle/>
        <a:p>
          <a:r>
            <a:rPr lang="en-GB" dirty="0"/>
            <a:t>Confirmatory Factor Analysis</a:t>
          </a:r>
        </a:p>
      </dgm:t>
    </dgm:pt>
    <dgm:pt modelId="{410C227A-8A6F-CB47-BA79-FFDFB97A56B8}" type="parTrans" cxnId="{650C0580-EEC3-2349-B6A2-85DFAF365F57}">
      <dgm:prSet/>
      <dgm:spPr/>
      <dgm:t>
        <a:bodyPr/>
        <a:lstStyle/>
        <a:p>
          <a:endParaRPr lang="en-GB"/>
        </a:p>
      </dgm:t>
    </dgm:pt>
    <dgm:pt modelId="{9B207017-A983-C844-9673-5B59A2D06B0E}" type="sibTrans" cxnId="{650C0580-EEC3-2349-B6A2-85DFAF365F57}">
      <dgm:prSet/>
      <dgm:spPr/>
      <dgm:t>
        <a:bodyPr/>
        <a:lstStyle/>
        <a:p>
          <a:endParaRPr lang="en-GB"/>
        </a:p>
      </dgm:t>
    </dgm:pt>
    <dgm:pt modelId="{98D3439B-D95C-7448-8ABE-FBE56005273A}">
      <dgm:prSet/>
      <dgm:spPr/>
      <dgm:t>
        <a:bodyPr/>
        <a:lstStyle/>
        <a:p>
          <a:r>
            <a:rPr lang="en-GB" dirty="0"/>
            <a:t>IRT</a:t>
          </a:r>
        </a:p>
      </dgm:t>
    </dgm:pt>
    <dgm:pt modelId="{A5F8623E-8C0B-844D-9A6B-E5947FF7C7BE}" type="parTrans" cxnId="{E757C22B-5179-B549-BAA7-683C2AE6C712}">
      <dgm:prSet/>
      <dgm:spPr/>
      <dgm:t>
        <a:bodyPr/>
        <a:lstStyle/>
        <a:p>
          <a:endParaRPr lang="en-GB"/>
        </a:p>
      </dgm:t>
    </dgm:pt>
    <dgm:pt modelId="{9D3ED5C4-636D-5F47-94CB-48C0D03B99B7}" type="sibTrans" cxnId="{E757C22B-5179-B549-BAA7-683C2AE6C712}">
      <dgm:prSet/>
      <dgm:spPr/>
      <dgm:t>
        <a:bodyPr/>
        <a:lstStyle/>
        <a:p>
          <a:endParaRPr lang="en-GB"/>
        </a:p>
      </dgm:t>
    </dgm:pt>
    <dgm:pt modelId="{93E38FC5-3B45-204E-BE59-601D740BD448}" type="pres">
      <dgm:prSet presAssocID="{970E6E67-EC47-7C4D-BD79-FAA6FDFB7C29}" presName="Name0" presStyleCnt="0">
        <dgm:presLayoutVars>
          <dgm:dir/>
          <dgm:resizeHandles val="exact"/>
        </dgm:presLayoutVars>
      </dgm:prSet>
      <dgm:spPr/>
    </dgm:pt>
    <dgm:pt modelId="{7FFE3A88-53E4-9946-B86B-4BC18ACD1D72}" type="pres">
      <dgm:prSet presAssocID="{970E6E67-EC47-7C4D-BD79-FAA6FDFB7C29}" presName="arrow" presStyleLbl="bgShp" presStyleIdx="0" presStyleCnt="1"/>
      <dgm:spPr/>
    </dgm:pt>
    <dgm:pt modelId="{50BE77BD-98AE-3048-B7BA-0A076AA4A7C4}" type="pres">
      <dgm:prSet presAssocID="{970E6E67-EC47-7C4D-BD79-FAA6FDFB7C29}" presName="points" presStyleCnt="0"/>
      <dgm:spPr/>
    </dgm:pt>
    <dgm:pt modelId="{26EA21CF-DADA-A449-8D41-F789D2228E24}" type="pres">
      <dgm:prSet presAssocID="{FC7FF38C-8C9C-B843-BB82-5434F82B6D55}" presName="compositeA" presStyleCnt="0"/>
      <dgm:spPr/>
    </dgm:pt>
    <dgm:pt modelId="{D3CD199A-A8AE-3C41-8735-055F3DC07D52}" type="pres">
      <dgm:prSet presAssocID="{FC7FF38C-8C9C-B843-BB82-5434F82B6D55}" presName="textA" presStyleLbl="revTx" presStyleIdx="0" presStyleCnt="5">
        <dgm:presLayoutVars>
          <dgm:bulletEnabled val="1"/>
        </dgm:presLayoutVars>
      </dgm:prSet>
      <dgm:spPr/>
    </dgm:pt>
    <dgm:pt modelId="{0727065A-0432-B148-91E3-B65CAA1B018E}" type="pres">
      <dgm:prSet presAssocID="{FC7FF38C-8C9C-B843-BB82-5434F82B6D55}" presName="circleA" presStyleLbl="node1" presStyleIdx="0" presStyleCnt="5"/>
      <dgm:spPr/>
    </dgm:pt>
    <dgm:pt modelId="{8FD00C8F-B63A-004C-A613-76B065D33E43}" type="pres">
      <dgm:prSet presAssocID="{FC7FF38C-8C9C-B843-BB82-5434F82B6D55}" presName="spaceA" presStyleCnt="0"/>
      <dgm:spPr/>
    </dgm:pt>
    <dgm:pt modelId="{C1687899-9523-6240-B78C-72CB8F466C34}" type="pres">
      <dgm:prSet presAssocID="{4F1DEA68-B628-2643-8F55-E2F410389CC4}" presName="space" presStyleCnt="0"/>
      <dgm:spPr/>
    </dgm:pt>
    <dgm:pt modelId="{BD52069A-5CB8-FA43-9868-10FCD376CB40}" type="pres">
      <dgm:prSet presAssocID="{7C705771-F007-E845-B160-4B7968C60E00}" presName="compositeB" presStyleCnt="0"/>
      <dgm:spPr/>
    </dgm:pt>
    <dgm:pt modelId="{479F3D29-DAD3-BD44-9E51-60F28AF0DA49}" type="pres">
      <dgm:prSet presAssocID="{7C705771-F007-E845-B160-4B7968C60E00}" presName="textB" presStyleLbl="revTx" presStyleIdx="1" presStyleCnt="5">
        <dgm:presLayoutVars>
          <dgm:bulletEnabled val="1"/>
        </dgm:presLayoutVars>
      </dgm:prSet>
      <dgm:spPr/>
    </dgm:pt>
    <dgm:pt modelId="{5AAEB610-8FD9-7640-B403-D0501E170ABB}" type="pres">
      <dgm:prSet presAssocID="{7C705771-F007-E845-B160-4B7968C60E00}" presName="circleB" presStyleLbl="node1" presStyleIdx="1" presStyleCnt="5"/>
      <dgm:spPr/>
    </dgm:pt>
    <dgm:pt modelId="{57567B08-5299-5443-A846-136AE408E479}" type="pres">
      <dgm:prSet presAssocID="{7C705771-F007-E845-B160-4B7968C60E00}" presName="spaceB" presStyleCnt="0"/>
      <dgm:spPr/>
    </dgm:pt>
    <dgm:pt modelId="{422B61A4-A4AD-EE48-A1C7-58794373D059}" type="pres">
      <dgm:prSet presAssocID="{9A4CE250-CD6A-E84B-9C6D-77E11140C1D9}" presName="space" presStyleCnt="0"/>
      <dgm:spPr/>
    </dgm:pt>
    <dgm:pt modelId="{AB064A00-27F7-AB4E-93CB-1296A74A7845}" type="pres">
      <dgm:prSet presAssocID="{138905F2-772B-F34C-859E-E157893A7D7C}" presName="compositeA" presStyleCnt="0"/>
      <dgm:spPr/>
    </dgm:pt>
    <dgm:pt modelId="{4B8E97AC-43E9-904A-B084-E68726D49D89}" type="pres">
      <dgm:prSet presAssocID="{138905F2-772B-F34C-859E-E157893A7D7C}" presName="textA" presStyleLbl="revTx" presStyleIdx="2" presStyleCnt="5">
        <dgm:presLayoutVars>
          <dgm:bulletEnabled val="1"/>
        </dgm:presLayoutVars>
      </dgm:prSet>
      <dgm:spPr/>
    </dgm:pt>
    <dgm:pt modelId="{ADFDE00B-2034-A74B-94F4-1D2A16D69FCB}" type="pres">
      <dgm:prSet presAssocID="{138905F2-772B-F34C-859E-E157893A7D7C}" presName="circleA" presStyleLbl="node1" presStyleIdx="2" presStyleCnt="5"/>
      <dgm:spPr/>
    </dgm:pt>
    <dgm:pt modelId="{49AD78DD-2263-7343-96D3-3592D34AE740}" type="pres">
      <dgm:prSet presAssocID="{138905F2-772B-F34C-859E-E157893A7D7C}" presName="spaceA" presStyleCnt="0"/>
      <dgm:spPr/>
    </dgm:pt>
    <dgm:pt modelId="{479DDADB-1CFC-D74B-BC6E-8D46FA1A43DA}" type="pres">
      <dgm:prSet presAssocID="{16198379-E765-1445-BC9C-714C7FE9B1FC}" presName="space" presStyleCnt="0"/>
      <dgm:spPr/>
    </dgm:pt>
    <dgm:pt modelId="{6C1622D4-11FE-C44D-80B1-4E989EDB597B}" type="pres">
      <dgm:prSet presAssocID="{2F23B323-2DF2-D74F-AC08-8B51EE44F84A}" presName="compositeB" presStyleCnt="0"/>
      <dgm:spPr/>
    </dgm:pt>
    <dgm:pt modelId="{52D4E99D-B80D-5E42-9F09-D8E79E0D634E}" type="pres">
      <dgm:prSet presAssocID="{2F23B323-2DF2-D74F-AC08-8B51EE44F84A}" presName="textB" presStyleLbl="revTx" presStyleIdx="3" presStyleCnt="5">
        <dgm:presLayoutVars>
          <dgm:bulletEnabled val="1"/>
        </dgm:presLayoutVars>
      </dgm:prSet>
      <dgm:spPr/>
    </dgm:pt>
    <dgm:pt modelId="{55458C7C-071A-C845-BD9C-6B0A1F2302E9}" type="pres">
      <dgm:prSet presAssocID="{2F23B323-2DF2-D74F-AC08-8B51EE44F84A}" presName="circleB" presStyleLbl="node1" presStyleIdx="3" presStyleCnt="5"/>
      <dgm:spPr/>
    </dgm:pt>
    <dgm:pt modelId="{95D9A5C2-298F-9144-B080-D08B927927BC}" type="pres">
      <dgm:prSet presAssocID="{2F23B323-2DF2-D74F-AC08-8B51EE44F84A}" presName="spaceB" presStyleCnt="0"/>
      <dgm:spPr/>
    </dgm:pt>
    <dgm:pt modelId="{24F85CE9-5146-4542-9603-811919BE2910}" type="pres">
      <dgm:prSet presAssocID="{9B207017-A983-C844-9673-5B59A2D06B0E}" presName="space" presStyleCnt="0"/>
      <dgm:spPr/>
    </dgm:pt>
    <dgm:pt modelId="{0A1AA13C-87FC-AA42-BF9E-94E99BF11FC2}" type="pres">
      <dgm:prSet presAssocID="{98D3439B-D95C-7448-8ABE-FBE56005273A}" presName="compositeA" presStyleCnt="0"/>
      <dgm:spPr/>
    </dgm:pt>
    <dgm:pt modelId="{3BFA926C-519D-5541-B7DC-C0B5958A48E5}" type="pres">
      <dgm:prSet presAssocID="{98D3439B-D95C-7448-8ABE-FBE56005273A}" presName="textA" presStyleLbl="revTx" presStyleIdx="4" presStyleCnt="5">
        <dgm:presLayoutVars>
          <dgm:bulletEnabled val="1"/>
        </dgm:presLayoutVars>
      </dgm:prSet>
      <dgm:spPr/>
    </dgm:pt>
    <dgm:pt modelId="{E8B0C2CF-416F-4A4C-9692-20B8EBCABDB3}" type="pres">
      <dgm:prSet presAssocID="{98D3439B-D95C-7448-8ABE-FBE56005273A}" presName="circleA" presStyleLbl="node1" presStyleIdx="4" presStyleCnt="5"/>
      <dgm:spPr/>
    </dgm:pt>
    <dgm:pt modelId="{65084619-9B4E-404B-B82F-2E2E66832441}" type="pres">
      <dgm:prSet presAssocID="{98D3439B-D95C-7448-8ABE-FBE56005273A}" presName="spaceA" presStyleCnt="0"/>
      <dgm:spPr/>
    </dgm:pt>
  </dgm:ptLst>
  <dgm:cxnLst>
    <dgm:cxn modelId="{E757C22B-5179-B549-BAA7-683C2AE6C712}" srcId="{970E6E67-EC47-7C4D-BD79-FAA6FDFB7C29}" destId="{98D3439B-D95C-7448-8ABE-FBE56005273A}" srcOrd="4" destOrd="0" parTransId="{A5F8623E-8C0B-844D-9A6B-E5947FF7C7BE}" sibTransId="{9D3ED5C4-636D-5F47-94CB-48C0D03B99B7}"/>
    <dgm:cxn modelId="{77020132-A75B-744C-BF30-813001A39C75}" type="presOf" srcId="{2F23B323-2DF2-D74F-AC08-8B51EE44F84A}" destId="{52D4E99D-B80D-5E42-9F09-D8E79E0D634E}" srcOrd="0" destOrd="0" presId="urn:microsoft.com/office/officeart/2005/8/layout/hProcess11"/>
    <dgm:cxn modelId="{7990DB36-8D5C-6E44-896D-18FCEFD363BE}" srcId="{970E6E67-EC47-7C4D-BD79-FAA6FDFB7C29}" destId="{138905F2-772B-F34C-859E-E157893A7D7C}" srcOrd="2" destOrd="0" parTransId="{16F17F94-8F13-5047-8A81-23A3A3A72977}" sibTransId="{16198379-E765-1445-BC9C-714C7FE9B1FC}"/>
    <dgm:cxn modelId="{7C5E6349-CCD7-964B-BFC2-F3B185FAE079}" srcId="{970E6E67-EC47-7C4D-BD79-FAA6FDFB7C29}" destId="{FC7FF38C-8C9C-B843-BB82-5434F82B6D55}" srcOrd="0" destOrd="0" parTransId="{4ADAB202-BC36-A44C-BF7A-5A3D9E8C91C1}" sibTransId="{4F1DEA68-B628-2643-8F55-E2F410389CC4}"/>
    <dgm:cxn modelId="{D194715C-FF54-E24B-B319-9A823A52F372}" type="presOf" srcId="{7C705771-F007-E845-B160-4B7968C60E00}" destId="{479F3D29-DAD3-BD44-9E51-60F28AF0DA49}" srcOrd="0" destOrd="0" presId="urn:microsoft.com/office/officeart/2005/8/layout/hProcess11"/>
    <dgm:cxn modelId="{650C0580-EEC3-2349-B6A2-85DFAF365F57}" srcId="{970E6E67-EC47-7C4D-BD79-FAA6FDFB7C29}" destId="{2F23B323-2DF2-D74F-AC08-8B51EE44F84A}" srcOrd="3" destOrd="0" parTransId="{410C227A-8A6F-CB47-BA79-FFDFB97A56B8}" sibTransId="{9B207017-A983-C844-9673-5B59A2D06B0E}"/>
    <dgm:cxn modelId="{D99C2E80-2187-C84F-AA25-F5BF890140CD}" type="presOf" srcId="{138905F2-772B-F34C-859E-E157893A7D7C}" destId="{4B8E97AC-43E9-904A-B084-E68726D49D89}" srcOrd="0" destOrd="0" presId="urn:microsoft.com/office/officeart/2005/8/layout/hProcess11"/>
    <dgm:cxn modelId="{A52B5898-C45E-2940-A4B7-5F1BF7AFC420}" type="presOf" srcId="{970E6E67-EC47-7C4D-BD79-FAA6FDFB7C29}" destId="{93E38FC5-3B45-204E-BE59-601D740BD448}" srcOrd="0" destOrd="0" presId="urn:microsoft.com/office/officeart/2005/8/layout/hProcess11"/>
    <dgm:cxn modelId="{9CE4D7C9-70CF-C34F-B06B-482B554F8BE9}" srcId="{970E6E67-EC47-7C4D-BD79-FAA6FDFB7C29}" destId="{7C705771-F007-E845-B160-4B7968C60E00}" srcOrd="1" destOrd="0" parTransId="{6487513E-C421-0A4B-A757-D31EE74B542A}" sibTransId="{9A4CE250-CD6A-E84B-9C6D-77E11140C1D9}"/>
    <dgm:cxn modelId="{C71438D4-DB25-9D42-94A1-D8A16BC2BC59}" type="presOf" srcId="{FC7FF38C-8C9C-B843-BB82-5434F82B6D55}" destId="{D3CD199A-A8AE-3C41-8735-055F3DC07D52}" srcOrd="0" destOrd="0" presId="urn:microsoft.com/office/officeart/2005/8/layout/hProcess11"/>
    <dgm:cxn modelId="{AF3034F5-EBFC-9948-80D8-8A5F5301E93C}" type="presOf" srcId="{98D3439B-D95C-7448-8ABE-FBE56005273A}" destId="{3BFA926C-519D-5541-B7DC-C0B5958A48E5}" srcOrd="0" destOrd="0" presId="urn:microsoft.com/office/officeart/2005/8/layout/hProcess11"/>
    <dgm:cxn modelId="{E8352804-C9DD-D04A-A0C1-1AEA7BEBBC93}" type="presParOf" srcId="{93E38FC5-3B45-204E-BE59-601D740BD448}" destId="{7FFE3A88-53E4-9946-B86B-4BC18ACD1D72}" srcOrd="0" destOrd="0" presId="urn:microsoft.com/office/officeart/2005/8/layout/hProcess11"/>
    <dgm:cxn modelId="{762C10E1-CD0F-2241-AC4B-949D87DAA6E3}" type="presParOf" srcId="{93E38FC5-3B45-204E-BE59-601D740BD448}" destId="{50BE77BD-98AE-3048-B7BA-0A076AA4A7C4}" srcOrd="1" destOrd="0" presId="urn:microsoft.com/office/officeart/2005/8/layout/hProcess11"/>
    <dgm:cxn modelId="{802BABF5-C183-A54B-9D09-BB73090D3B7E}" type="presParOf" srcId="{50BE77BD-98AE-3048-B7BA-0A076AA4A7C4}" destId="{26EA21CF-DADA-A449-8D41-F789D2228E24}" srcOrd="0" destOrd="0" presId="urn:microsoft.com/office/officeart/2005/8/layout/hProcess11"/>
    <dgm:cxn modelId="{9E0D75EE-C27C-3F48-9611-FD2A0DD189F3}" type="presParOf" srcId="{26EA21CF-DADA-A449-8D41-F789D2228E24}" destId="{D3CD199A-A8AE-3C41-8735-055F3DC07D52}" srcOrd="0" destOrd="0" presId="urn:microsoft.com/office/officeart/2005/8/layout/hProcess11"/>
    <dgm:cxn modelId="{09DBAB2E-4C2D-6948-A9D1-CFD71A81C863}" type="presParOf" srcId="{26EA21CF-DADA-A449-8D41-F789D2228E24}" destId="{0727065A-0432-B148-91E3-B65CAA1B018E}" srcOrd="1" destOrd="0" presId="urn:microsoft.com/office/officeart/2005/8/layout/hProcess11"/>
    <dgm:cxn modelId="{D1560C7A-3393-A145-BE52-6409162630B2}" type="presParOf" srcId="{26EA21CF-DADA-A449-8D41-F789D2228E24}" destId="{8FD00C8F-B63A-004C-A613-76B065D33E43}" srcOrd="2" destOrd="0" presId="urn:microsoft.com/office/officeart/2005/8/layout/hProcess11"/>
    <dgm:cxn modelId="{B17D0B7D-0156-9E4B-8F05-99BC47E1CB0E}" type="presParOf" srcId="{50BE77BD-98AE-3048-B7BA-0A076AA4A7C4}" destId="{C1687899-9523-6240-B78C-72CB8F466C34}" srcOrd="1" destOrd="0" presId="urn:microsoft.com/office/officeart/2005/8/layout/hProcess11"/>
    <dgm:cxn modelId="{399054BE-EE83-8546-A9C7-47D08541FEB4}" type="presParOf" srcId="{50BE77BD-98AE-3048-B7BA-0A076AA4A7C4}" destId="{BD52069A-5CB8-FA43-9868-10FCD376CB40}" srcOrd="2" destOrd="0" presId="urn:microsoft.com/office/officeart/2005/8/layout/hProcess11"/>
    <dgm:cxn modelId="{4FCD9EB5-5449-F847-8A3E-F9AB2F40A180}" type="presParOf" srcId="{BD52069A-5CB8-FA43-9868-10FCD376CB40}" destId="{479F3D29-DAD3-BD44-9E51-60F28AF0DA49}" srcOrd="0" destOrd="0" presId="urn:microsoft.com/office/officeart/2005/8/layout/hProcess11"/>
    <dgm:cxn modelId="{765259BB-D93F-7946-B830-645739491E98}" type="presParOf" srcId="{BD52069A-5CB8-FA43-9868-10FCD376CB40}" destId="{5AAEB610-8FD9-7640-B403-D0501E170ABB}" srcOrd="1" destOrd="0" presId="urn:microsoft.com/office/officeart/2005/8/layout/hProcess11"/>
    <dgm:cxn modelId="{EC9F581E-7DB5-1040-AFCC-8201A26777A3}" type="presParOf" srcId="{BD52069A-5CB8-FA43-9868-10FCD376CB40}" destId="{57567B08-5299-5443-A846-136AE408E479}" srcOrd="2" destOrd="0" presId="urn:microsoft.com/office/officeart/2005/8/layout/hProcess11"/>
    <dgm:cxn modelId="{4D1B2FD0-A7BB-7444-873C-2513F0325DA6}" type="presParOf" srcId="{50BE77BD-98AE-3048-B7BA-0A076AA4A7C4}" destId="{422B61A4-A4AD-EE48-A1C7-58794373D059}" srcOrd="3" destOrd="0" presId="urn:microsoft.com/office/officeart/2005/8/layout/hProcess11"/>
    <dgm:cxn modelId="{A87D6208-8533-684C-BB3D-59F59E24C6A9}" type="presParOf" srcId="{50BE77BD-98AE-3048-B7BA-0A076AA4A7C4}" destId="{AB064A00-27F7-AB4E-93CB-1296A74A7845}" srcOrd="4" destOrd="0" presId="urn:microsoft.com/office/officeart/2005/8/layout/hProcess11"/>
    <dgm:cxn modelId="{9399D5BC-F2F1-534C-A1E1-1324A951CE89}" type="presParOf" srcId="{AB064A00-27F7-AB4E-93CB-1296A74A7845}" destId="{4B8E97AC-43E9-904A-B084-E68726D49D89}" srcOrd="0" destOrd="0" presId="urn:microsoft.com/office/officeart/2005/8/layout/hProcess11"/>
    <dgm:cxn modelId="{011F38C7-85AA-B145-A97D-CA73F248A659}" type="presParOf" srcId="{AB064A00-27F7-AB4E-93CB-1296A74A7845}" destId="{ADFDE00B-2034-A74B-94F4-1D2A16D69FCB}" srcOrd="1" destOrd="0" presId="urn:microsoft.com/office/officeart/2005/8/layout/hProcess11"/>
    <dgm:cxn modelId="{765B9746-F4DA-CA4E-9C63-6F5446E28323}" type="presParOf" srcId="{AB064A00-27F7-AB4E-93CB-1296A74A7845}" destId="{49AD78DD-2263-7343-96D3-3592D34AE740}" srcOrd="2" destOrd="0" presId="urn:microsoft.com/office/officeart/2005/8/layout/hProcess11"/>
    <dgm:cxn modelId="{45F3178E-7307-4F47-99B3-C808F9DE3408}" type="presParOf" srcId="{50BE77BD-98AE-3048-B7BA-0A076AA4A7C4}" destId="{479DDADB-1CFC-D74B-BC6E-8D46FA1A43DA}" srcOrd="5" destOrd="0" presId="urn:microsoft.com/office/officeart/2005/8/layout/hProcess11"/>
    <dgm:cxn modelId="{BF6E6A64-6B0F-764E-941C-5A5DE6F2C46E}" type="presParOf" srcId="{50BE77BD-98AE-3048-B7BA-0A076AA4A7C4}" destId="{6C1622D4-11FE-C44D-80B1-4E989EDB597B}" srcOrd="6" destOrd="0" presId="urn:microsoft.com/office/officeart/2005/8/layout/hProcess11"/>
    <dgm:cxn modelId="{69AA7B3D-64A0-7D4A-9F88-0F3363DB287A}" type="presParOf" srcId="{6C1622D4-11FE-C44D-80B1-4E989EDB597B}" destId="{52D4E99D-B80D-5E42-9F09-D8E79E0D634E}" srcOrd="0" destOrd="0" presId="urn:microsoft.com/office/officeart/2005/8/layout/hProcess11"/>
    <dgm:cxn modelId="{5E9E384E-A07D-5C47-97A7-B5AFC4C4CFC1}" type="presParOf" srcId="{6C1622D4-11FE-C44D-80B1-4E989EDB597B}" destId="{55458C7C-071A-C845-BD9C-6B0A1F2302E9}" srcOrd="1" destOrd="0" presId="urn:microsoft.com/office/officeart/2005/8/layout/hProcess11"/>
    <dgm:cxn modelId="{947E2FD5-2127-244B-8C6F-31A3773346F0}" type="presParOf" srcId="{6C1622D4-11FE-C44D-80B1-4E989EDB597B}" destId="{95D9A5C2-298F-9144-B080-D08B927927BC}" srcOrd="2" destOrd="0" presId="urn:microsoft.com/office/officeart/2005/8/layout/hProcess11"/>
    <dgm:cxn modelId="{18BCF0E0-F52E-AB4F-9CB0-7ADBD19A43B4}" type="presParOf" srcId="{50BE77BD-98AE-3048-B7BA-0A076AA4A7C4}" destId="{24F85CE9-5146-4542-9603-811919BE2910}" srcOrd="7" destOrd="0" presId="urn:microsoft.com/office/officeart/2005/8/layout/hProcess11"/>
    <dgm:cxn modelId="{0FCC51ED-6926-9A4E-9132-4127BC06AEF6}" type="presParOf" srcId="{50BE77BD-98AE-3048-B7BA-0A076AA4A7C4}" destId="{0A1AA13C-87FC-AA42-BF9E-94E99BF11FC2}" srcOrd="8" destOrd="0" presId="urn:microsoft.com/office/officeart/2005/8/layout/hProcess11"/>
    <dgm:cxn modelId="{2986DF18-6AF8-2D4F-96FA-969DBC90C155}" type="presParOf" srcId="{0A1AA13C-87FC-AA42-BF9E-94E99BF11FC2}" destId="{3BFA926C-519D-5541-B7DC-C0B5958A48E5}" srcOrd="0" destOrd="0" presId="urn:microsoft.com/office/officeart/2005/8/layout/hProcess11"/>
    <dgm:cxn modelId="{26890255-64CC-7840-9A83-938EEB844FEB}" type="presParOf" srcId="{0A1AA13C-87FC-AA42-BF9E-94E99BF11FC2}" destId="{E8B0C2CF-416F-4A4C-9692-20B8EBCABDB3}" srcOrd="1" destOrd="0" presId="urn:microsoft.com/office/officeart/2005/8/layout/hProcess11"/>
    <dgm:cxn modelId="{4A9C290F-5562-3240-A03E-82CC7FE8CE42}" type="presParOf" srcId="{0A1AA13C-87FC-AA42-BF9E-94E99BF11FC2}" destId="{65084619-9B4E-404B-B82F-2E2E6683244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3E7B-EF37-1F47-8F15-054544181478}">
      <dsp:nvSpPr>
        <dsp:cNvPr id="0" name=""/>
        <dsp:cNvSpPr/>
      </dsp:nvSpPr>
      <dsp:spPr>
        <a:xfrm>
          <a:off x="3492" y="-2138"/>
          <a:ext cx="4000499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4669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Internals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Hold other responsible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Attribute the outcome on luck, fate and other externals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Has a blaming/victim mentality</a:t>
          </a:r>
        </a:p>
      </dsp:txBody>
      <dsp:txXfrm>
        <a:off x="3492" y="2165328"/>
        <a:ext cx="4000499" cy="2167466"/>
      </dsp:txXfrm>
    </dsp:sp>
    <dsp:sp modelId="{A7369C43-9E6E-E64E-8E73-4B08467CDD7D}">
      <dsp:nvSpPr>
        <dsp:cNvPr id="0" name=""/>
        <dsp:cNvSpPr/>
      </dsp:nvSpPr>
      <dsp:spPr>
        <a:xfrm>
          <a:off x="1101534" y="322981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88B9-9E89-8A4D-AF81-5BA1A3B42786}">
      <dsp:nvSpPr>
        <dsp:cNvPr id="0" name=""/>
        <dsp:cNvSpPr/>
      </dsp:nvSpPr>
      <dsp:spPr>
        <a:xfrm>
          <a:off x="4124007" y="-2138"/>
          <a:ext cx="4000499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t" anchorCtr="1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Externals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Assume their own responsibility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 dirty="0"/>
            <a:t>Attribute the outcome to one’s </a:t>
          </a:r>
          <a:r>
            <a:rPr lang="en-US" sz="1900" kern="1200" dirty="0"/>
            <a:t>internal qualities and behavior </a:t>
          </a:r>
          <a:endParaRPr lang="en-GB" sz="1900" kern="1200" dirty="0"/>
        </a:p>
      </dsp:txBody>
      <dsp:txXfrm>
        <a:off x="4124007" y="2165328"/>
        <a:ext cx="4000499" cy="2167466"/>
      </dsp:txXfrm>
    </dsp:sp>
    <dsp:sp modelId="{8756627D-8137-494E-9B2E-07D97E10CC9C}">
      <dsp:nvSpPr>
        <dsp:cNvPr id="0" name=""/>
        <dsp:cNvSpPr/>
      </dsp:nvSpPr>
      <dsp:spPr>
        <a:xfrm>
          <a:off x="5222049" y="322981"/>
          <a:ext cx="1804416" cy="1804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2A251-1E78-B14D-A0D1-4548BB1B8DBD}">
      <dsp:nvSpPr>
        <dsp:cNvPr id="0" name=""/>
        <dsp:cNvSpPr/>
      </dsp:nvSpPr>
      <dsp:spPr>
        <a:xfrm>
          <a:off x="45040" y="4057585"/>
          <a:ext cx="8037919" cy="136322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23E7B-EF37-1F47-8F15-054544181478}">
      <dsp:nvSpPr>
        <dsp:cNvPr id="0" name=""/>
        <dsp:cNvSpPr/>
      </dsp:nvSpPr>
      <dsp:spPr>
        <a:xfrm>
          <a:off x="3492" y="0"/>
          <a:ext cx="4000499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              Internals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/>
            <a:t>Better academic achievement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/>
            <a:t>Good at managing relationships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/>
            <a:t>Good at self-care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/>
            <a:t>Exhibit better openness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kern="1200" dirty="0"/>
            <a:t>Better self-assessment </a:t>
          </a:r>
        </a:p>
      </dsp:txBody>
      <dsp:txXfrm>
        <a:off x="3492" y="2167466"/>
        <a:ext cx="4000499" cy="2167466"/>
      </dsp:txXfrm>
    </dsp:sp>
    <dsp:sp modelId="{A7369C43-9E6E-E64E-8E73-4B08467CDD7D}">
      <dsp:nvSpPr>
        <dsp:cNvPr id="0" name=""/>
        <dsp:cNvSpPr/>
      </dsp:nvSpPr>
      <dsp:spPr>
        <a:xfrm>
          <a:off x="1101534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7388B9-9E89-8A4D-AF81-5BA1A3B42786}">
      <dsp:nvSpPr>
        <dsp:cNvPr id="0" name=""/>
        <dsp:cNvSpPr/>
      </dsp:nvSpPr>
      <dsp:spPr>
        <a:xfrm>
          <a:off x="4124007" y="0"/>
          <a:ext cx="4000499" cy="54186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t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Externals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Don’t want to work on self-improvement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Lower effort given to take care of their health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Increased depression, anxiety, stress and high neuroticism </a:t>
          </a:r>
          <a:endParaRPr lang="en-GB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Greater sense of satisfaction</a:t>
          </a:r>
        </a:p>
      </dsp:txBody>
      <dsp:txXfrm>
        <a:off x="4124007" y="2167466"/>
        <a:ext cx="4000499" cy="2167466"/>
      </dsp:txXfrm>
    </dsp:sp>
    <dsp:sp modelId="{8756627D-8137-494E-9B2E-07D97E10CC9C}">
      <dsp:nvSpPr>
        <dsp:cNvPr id="0" name=""/>
        <dsp:cNvSpPr/>
      </dsp:nvSpPr>
      <dsp:spPr>
        <a:xfrm>
          <a:off x="5222049" y="325120"/>
          <a:ext cx="1804416" cy="180441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2A251-1E78-B14D-A0D1-4548BB1B8DBD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B316F-2445-9245-9A78-D3665FD611EC}">
      <dsp:nvSpPr>
        <dsp:cNvPr id="0" name=""/>
        <dsp:cNvSpPr/>
      </dsp:nvSpPr>
      <dsp:spPr>
        <a:xfrm>
          <a:off x="2957513" y="1762134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 dirty="0">
              <a:solidFill>
                <a:schemeClr val="tx1"/>
              </a:solidFill>
            </a:rPr>
            <a:t>LoC</a:t>
          </a:r>
        </a:p>
      </dsp:txBody>
      <dsp:txXfrm>
        <a:off x="3141633" y="1946254"/>
        <a:ext cx="889009" cy="889009"/>
      </dsp:txXfrm>
    </dsp:sp>
    <dsp:sp modelId="{CEEB6191-0CCA-D345-B55C-C0F23BCBB574}">
      <dsp:nvSpPr>
        <dsp:cNvPr id="0" name=""/>
        <dsp:cNvSpPr/>
      </dsp:nvSpPr>
      <dsp:spPr>
        <a:xfrm rot="16200000">
          <a:off x="3453043" y="1304813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492972" y="1430235"/>
        <a:ext cx="186333" cy="256478"/>
      </dsp:txXfrm>
    </dsp:sp>
    <dsp:sp modelId="{FB7E355B-0166-F44B-BFC9-BAC147CF05DE}">
      <dsp:nvSpPr>
        <dsp:cNvPr id="0" name=""/>
        <dsp:cNvSpPr/>
      </dsp:nvSpPr>
      <dsp:spPr>
        <a:xfrm>
          <a:off x="2957513" y="2639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Political Control</a:t>
          </a:r>
        </a:p>
      </dsp:txBody>
      <dsp:txXfrm>
        <a:off x="3141633" y="186759"/>
        <a:ext cx="889009" cy="889009"/>
      </dsp:txXfrm>
    </dsp:sp>
    <dsp:sp modelId="{E4AAF519-67B8-2047-989B-2AF4513643B2}">
      <dsp:nvSpPr>
        <dsp:cNvPr id="0" name=""/>
        <dsp:cNvSpPr/>
      </dsp:nvSpPr>
      <dsp:spPr>
        <a:xfrm rot="19800000">
          <a:off x="4208402" y="1740920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213751" y="1846377"/>
        <a:ext cx="186333" cy="256478"/>
      </dsp:txXfrm>
    </dsp:sp>
    <dsp:sp modelId="{9C21AEEF-5CE3-7F48-BDE6-C1E8E80FEE7E}">
      <dsp:nvSpPr>
        <dsp:cNvPr id="0" name=""/>
        <dsp:cNvSpPr/>
      </dsp:nvSpPr>
      <dsp:spPr>
        <a:xfrm>
          <a:off x="4481281" y="882386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chemeClr val="tx1"/>
              </a:solidFill>
            </a:rPr>
            <a:t>Personal control vs Luck</a:t>
          </a:r>
        </a:p>
      </dsp:txBody>
      <dsp:txXfrm>
        <a:off x="4665401" y="1066506"/>
        <a:ext cx="889009" cy="889009"/>
      </dsp:txXfrm>
    </dsp:sp>
    <dsp:sp modelId="{C4424355-9CEF-7C4F-BC7A-DAA36288C14D}">
      <dsp:nvSpPr>
        <dsp:cNvPr id="0" name=""/>
        <dsp:cNvSpPr/>
      </dsp:nvSpPr>
      <dsp:spPr>
        <a:xfrm rot="1800000">
          <a:off x="4208402" y="2613134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213751" y="2678663"/>
        <a:ext cx="186333" cy="256478"/>
      </dsp:txXfrm>
    </dsp:sp>
    <dsp:sp modelId="{7A81A543-7B2A-CB42-83D2-EB514F4DDC04}">
      <dsp:nvSpPr>
        <dsp:cNvPr id="0" name=""/>
        <dsp:cNvSpPr/>
      </dsp:nvSpPr>
      <dsp:spPr>
        <a:xfrm>
          <a:off x="4481281" y="2641882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Social Control</a:t>
          </a:r>
        </a:p>
      </dsp:txBody>
      <dsp:txXfrm>
        <a:off x="4665401" y="2826002"/>
        <a:ext cx="889009" cy="889009"/>
      </dsp:txXfrm>
    </dsp:sp>
    <dsp:sp modelId="{72354AF0-6AD3-4C44-ACE2-DFF359766628}">
      <dsp:nvSpPr>
        <dsp:cNvPr id="0" name=""/>
        <dsp:cNvSpPr/>
      </dsp:nvSpPr>
      <dsp:spPr>
        <a:xfrm rot="5400000">
          <a:off x="3453043" y="3049241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3492972" y="3094806"/>
        <a:ext cx="186333" cy="256478"/>
      </dsp:txXfrm>
    </dsp:sp>
    <dsp:sp modelId="{699474A4-EB2E-E645-AE64-65A77D51F3A6}">
      <dsp:nvSpPr>
        <dsp:cNvPr id="0" name=""/>
        <dsp:cNvSpPr/>
      </dsp:nvSpPr>
      <dsp:spPr>
        <a:xfrm>
          <a:off x="2957513" y="3521630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Interpersonal Control</a:t>
          </a:r>
        </a:p>
      </dsp:txBody>
      <dsp:txXfrm>
        <a:off x="3141633" y="3705750"/>
        <a:ext cx="889009" cy="889009"/>
      </dsp:txXfrm>
    </dsp:sp>
    <dsp:sp modelId="{36A32F67-231E-E84F-A6BB-A174D3D02248}">
      <dsp:nvSpPr>
        <dsp:cNvPr id="0" name=""/>
        <dsp:cNvSpPr/>
      </dsp:nvSpPr>
      <dsp:spPr>
        <a:xfrm rot="9000000">
          <a:off x="2697683" y="2613134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772191" y="2678663"/>
        <a:ext cx="186333" cy="256478"/>
      </dsp:txXfrm>
    </dsp:sp>
    <dsp:sp modelId="{7CD3DCD0-E0D2-D14C-AA00-3FF1EAAB503B}">
      <dsp:nvSpPr>
        <dsp:cNvPr id="0" name=""/>
        <dsp:cNvSpPr/>
      </dsp:nvSpPr>
      <dsp:spPr>
        <a:xfrm>
          <a:off x="1433745" y="2641882"/>
          <a:ext cx="1257249" cy="1257249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>
              <a:solidFill>
                <a:schemeClr val="tx1"/>
              </a:solidFill>
            </a:rPr>
            <a:t>Personal Mobility</a:t>
          </a:r>
        </a:p>
      </dsp:txBody>
      <dsp:txXfrm>
        <a:off x="1617865" y="2826002"/>
        <a:ext cx="889009" cy="889009"/>
      </dsp:txXfrm>
    </dsp:sp>
    <dsp:sp modelId="{4F1B8745-902F-EC48-AA68-ED957A915A95}">
      <dsp:nvSpPr>
        <dsp:cNvPr id="0" name=""/>
        <dsp:cNvSpPr/>
      </dsp:nvSpPr>
      <dsp:spPr>
        <a:xfrm rot="12600000">
          <a:off x="2697683" y="1740920"/>
          <a:ext cx="266190" cy="42746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772191" y="1846377"/>
        <a:ext cx="186333" cy="256478"/>
      </dsp:txXfrm>
    </dsp:sp>
    <dsp:sp modelId="{2157AB25-FAED-684B-A17B-10D857C9A325}">
      <dsp:nvSpPr>
        <dsp:cNvPr id="0" name=""/>
        <dsp:cNvSpPr/>
      </dsp:nvSpPr>
      <dsp:spPr>
        <a:xfrm>
          <a:off x="1433745" y="882386"/>
          <a:ext cx="1257249" cy="1257249"/>
        </a:xfrm>
        <a:prstGeom prst="ellipse">
          <a:avLst/>
        </a:prstGeom>
        <a:noFill/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0" kern="1200" dirty="0">
              <a:solidFill>
                <a:schemeClr val="tx1"/>
              </a:solidFill>
            </a:rPr>
            <a:t>Occupational Situation</a:t>
          </a:r>
        </a:p>
      </dsp:txBody>
      <dsp:txXfrm>
        <a:off x="1617865" y="1066506"/>
        <a:ext cx="889009" cy="8890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738BC5-F04E-C14C-ACC1-F517ACE22B76}">
      <dsp:nvSpPr>
        <dsp:cNvPr id="0" name=""/>
        <dsp:cNvSpPr/>
      </dsp:nvSpPr>
      <dsp:spPr>
        <a:xfrm>
          <a:off x="3014057" y="1546252"/>
          <a:ext cx="2318669" cy="2337106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>
              <a:solidFill>
                <a:schemeClr val="tx1"/>
              </a:solidFill>
            </a:rPr>
            <a:t>LoC</a:t>
          </a:r>
        </a:p>
      </dsp:txBody>
      <dsp:txXfrm>
        <a:off x="3353618" y="1888513"/>
        <a:ext cx="1639547" cy="1652584"/>
      </dsp:txXfrm>
    </dsp:sp>
    <dsp:sp modelId="{0066046F-351D-224E-92E7-1408C372C365}">
      <dsp:nvSpPr>
        <dsp:cNvPr id="0" name=""/>
        <dsp:cNvSpPr/>
      </dsp:nvSpPr>
      <dsp:spPr>
        <a:xfrm rot="10812813">
          <a:off x="2641607" y="2497240"/>
          <a:ext cx="263204" cy="4246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 rot="10800000">
        <a:off x="2720568" y="2582326"/>
        <a:ext cx="184243" cy="254816"/>
      </dsp:txXfrm>
    </dsp:sp>
    <dsp:sp modelId="{C5AB838B-185A-2B44-9E3F-DEA10E79B071}">
      <dsp:nvSpPr>
        <dsp:cNvPr id="0" name=""/>
        <dsp:cNvSpPr/>
      </dsp:nvSpPr>
      <dsp:spPr>
        <a:xfrm>
          <a:off x="956084" y="1925035"/>
          <a:ext cx="1561377" cy="1561377"/>
        </a:xfrm>
        <a:prstGeom prst="ellipse">
          <a:avLst/>
        </a:prstGeom>
        <a:noFill/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1"/>
              </a:solidFill>
            </a:rPr>
            <a:t>Relationship and luck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kern="1200" dirty="0">
              <a:solidFill>
                <a:schemeClr val="tx1"/>
              </a:solidFill>
            </a:rPr>
            <a:t>5 items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</a:rPr>
            <a:t>9.6% variance</a:t>
          </a:r>
        </a:p>
      </dsp:txBody>
      <dsp:txXfrm>
        <a:off x="1184742" y="2153693"/>
        <a:ext cx="1104061" cy="1104061"/>
      </dsp:txXfrm>
    </dsp:sp>
    <dsp:sp modelId="{6DDD7885-395C-7544-A74B-0B526B1220CB}">
      <dsp:nvSpPr>
        <dsp:cNvPr id="0" name=""/>
        <dsp:cNvSpPr/>
      </dsp:nvSpPr>
      <dsp:spPr>
        <a:xfrm rot="44023">
          <a:off x="5453934" y="2520729"/>
          <a:ext cx="292278" cy="4246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5453938" y="2605107"/>
        <a:ext cx="204595" cy="254816"/>
      </dsp:txXfrm>
    </dsp:sp>
    <dsp:sp modelId="{1C68D46B-5D13-634A-BB6E-05AB66560055}">
      <dsp:nvSpPr>
        <dsp:cNvPr id="0" name=""/>
        <dsp:cNvSpPr/>
      </dsp:nvSpPr>
      <dsp:spPr>
        <a:xfrm>
          <a:off x="5883942" y="1816604"/>
          <a:ext cx="2140366" cy="186762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chemeClr val="tx1"/>
              </a:solidFill>
            </a:rPr>
            <a:t>Personal control vs luck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</a:rPr>
            <a:t>9 items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>
              <a:solidFill>
                <a:schemeClr val="tx1"/>
              </a:solidFill>
            </a:rPr>
            <a:t>20.5% variance</a:t>
          </a:r>
        </a:p>
      </dsp:txBody>
      <dsp:txXfrm>
        <a:off x="6197391" y="2090111"/>
        <a:ext cx="1513468" cy="13206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FE3A88-53E4-9946-B86B-4BC18ACD1D72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CD199A-A8AE-3C41-8735-055F3DC07D52}">
      <dsp:nvSpPr>
        <dsp:cNvPr id="0" name=""/>
        <dsp:cNvSpPr/>
      </dsp:nvSpPr>
      <dsp:spPr>
        <a:xfrm>
          <a:off x="3214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Sample Size Estimation</a:t>
          </a:r>
        </a:p>
      </dsp:txBody>
      <dsp:txXfrm>
        <a:off x="3214" y="0"/>
        <a:ext cx="1405532" cy="2167466"/>
      </dsp:txXfrm>
    </dsp:sp>
    <dsp:sp modelId="{0727065A-0432-B148-91E3-B65CAA1B018E}">
      <dsp:nvSpPr>
        <dsp:cNvPr id="0" name=""/>
        <dsp:cNvSpPr/>
      </dsp:nvSpPr>
      <dsp:spPr>
        <a:xfrm>
          <a:off x="43504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F3D29-DAD3-BD44-9E51-60F28AF0DA49}">
      <dsp:nvSpPr>
        <dsp:cNvPr id="0" name=""/>
        <dsp:cNvSpPr/>
      </dsp:nvSpPr>
      <dsp:spPr>
        <a:xfrm>
          <a:off x="1479024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 err="1"/>
            <a:t>Descriptives</a:t>
          </a:r>
          <a:endParaRPr lang="en-GB" sz="1600" kern="1200" dirty="0"/>
        </a:p>
      </dsp:txBody>
      <dsp:txXfrm>
        <a:off x="1479024" y="3251200"/>
        <a:ext cx="1405532" cy="2167466"/>
      </dsp:txXfrm>
    </dsp:sp>
    <dsp:sp modelId="{5AAEB610-8FD9-7640-B403-D0501E170ABB}">
      <dsp:nvSpPr>
        <dsp:cNvPr id="0" name=""/>
        <dsp:cNvSpPr/>
      </dsp:nvSpPr>
      <dsp:spPr>
        <a:xfrm>
          <a:off x="191085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E97AC-43E9-904A-B084-E68726D49D89}">
      <dsp:nvSpPr>
        <dsp:cNvPr id="0" name=""/>
        <dsp:cNvSpPr/>
      </dsp:nvSpPr>
      <dsp:spPr>
        <a:xfrm>
          <a:off x="2954833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Exploratory Factor Analysis</a:t>
          </a:r>
        </a:p>
      </dsp:txBody>
      <dsp:txXfrm>
        <a:off x="2954833" y="0"/>
        <a:ext cx="1405532" cy="2167466"/>
      </dsp:txXfrm>
    </dsp:sp>
    <dsp:sp modelId="{ADFDE00B-2034-A74B-94F4-1D2A16D69FCB}">
      <dsp:nvSpPr>
        <dsp:cNvPr id="0" name=""/>
        <dsp:cNvSpPr/>
      </dsp:nvSpPr>
      <dsp:spPr>
        <a:xfrm>
          <a:off x="338666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4E99D-B80D-5E42-9F09-D8E79E0D634E}">
      <dsp:nvSpPr>
        <dsp:cNvPr id="0" name=""/>
        <dsp:cNvSpPr/>
      </dsp:nvSpPr>
      <dsp:spPr>
        <a:xfrm>
          <a:off x="4430643" y="325120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Confirmatory Factor Analysis</a:t>
          </a:r>
        </a:p>
      </dsp:txBody>
      <dsp:txXfrm>
        <a:off x="4430643" y="3251200"/>
        <a:ext cx="1405532" cy="2167466"/>
      </dsp:txXfrm>
    </dsp:sp>
    <dsp:sp modelId="{55458C7C-071A-C845-BD9C-6B0A1F2302E9}">
      <dsp:nvSpPr>
        <dsp:cNvPr id="0" name=""/>
        <dsp:cNvSpPr/>
      </dsp:nvSpPr>
      <dsp:spPr>
        <a:xfrm>
          <a:off x="4862476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A926C-519D-5541-B7DC-C0B5958A48E5}">
      <dsp:nvSpPr>
        <dsp:cNvPr id="0" name=""/>
        <dsp:cNvSpPr/>
      </dsp:nvSpPr>
      <dsp:spPr>
        <a:xfrm>
          <a:off x="5906452" y="0"/>
          <a:ext cx="1405532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IRT</a:t>
          </a:r>
        </a:p>
      </dsp:txBody>
      <dsp:txXfrm>
        <a:off x="5906452" y="0"/>
        <a:ext cx="1405532" cy="2167466"/>
      </dsp:txXfrm>
    </dsp:sp>
    <dsp:sp modelId="{E8B0C2CF-416F-4A4C-9692-20B8EBCABDB3}">
      <dsp:nvSpPr>
        <dsp:cNvPr id="0" name=""/>
        <dsp:cNvSpPr/>
      </dsp:nvSpPr>
      <dsp:spPr>
        <a:xfrm>
          <a:off x="633828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0D964-004B-E845-A744-052018134922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8FF4A-DF32-114C-8495-CD4B93E1CE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6258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0923A-19FD-C94A-BE81-FC04049D09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619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989F9777-F0DC-EC4A-876B-7D02AE386EF4}" type="slidenum">
              <a:rPr kumimoji="0" lang="en-US" sz="1867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668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C2A9D-3D01-6C3A-6597-BA843FFE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1C185-485E-A71E-5B26-3F0066108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97C0F-2CF8-F470-5678-93689BC9F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A0F54-B277-0280-C5EC-46034FB6C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B599A-740B-081F-FE79-236AC0381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17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FA632-8AF5-73ED-909A-F318C13E0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FB3B0-2EA7-6413-993D-D3F56527C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F188-2171-5D37-12FE-771DA0D9B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FA60D-A069-A6E1-037C-FB3C30E6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38380-834A-57FA-F080-C00FDEF0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17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1D7E19-19D6-D051-5DE7-A1AF6BEA00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4CF60-F10D-C2FB-04C0-F06083E2C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3DFC8-04F4-B716-A58B-AD1233D5D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78CDA-85A1-01E5-5C71-9DD916470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8C563-F1E7-2038-8FB9-5CC6A228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75445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2"/>
            </a:lvl9pPr>
          </a:lstStyle>
          <a:p>
            <a:endParaRPr dirty="0"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410600" y="62081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0563844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24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48" lvl="1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571" lvl="2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095" lvl="3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619" lvl="4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666" lvl="6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190" lvl="7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5714" lvl="8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329083" y="6255452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10046867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1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24" lvl="0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048" lvl="1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1" lvl="2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5" lvl="3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19" lvl="4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6" lvl="6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0" lvl="7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4" lvl="8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24" lvl="0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048" lvl="1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1" lvl="2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5" lvl="3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19" lvl="4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6" lvl="6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0" lvl="7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4" lvl="8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343623" y="625909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005854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327483" y="626463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4246425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24" lvl="0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048" lvl="1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571" lvl="2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095" lvl="3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619" lvl="4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143" lvl="5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666" lvl="6" indent="-406349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190" lvl="7" indent="-406349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714" lvl="8" indent="-406349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372707" y="622949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506382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399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408950" y="621920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8980023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1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599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1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24" lvl="0" indent="-457143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48" lvl="1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571" lvl="2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095" lvl="3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619" lvl="4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666" lvl="6" indent="-423281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190" lvl="7" indent="-42328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5714" lvl="8" indent="-423281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832833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24" lvl="0" indent="-30476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410600" y="618516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654114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E4E7D-828B-714C-5BD4-2FC8818D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33362-38D4-8A48-4887-89E5A7CB5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29E49-916F-635A-D724-28197EC3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4087B-188F-D88A-BD8D-C3E622FE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633C2-3A90-4D84-E5A6-4A6111CF3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6358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5998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24" lvl="0" indent="-457143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048" lvl="1" indent="-42328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571" lvl="2" indent="-423281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095" lvl="3" indent="-423281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619" lvl="4" indent="-42328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143" lvl="5" indent="-423281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6666" lvl="6" indent="-423281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190" lvl="7" indent="-423281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5714" lvl="8" indent="-423281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343314" y="623820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38502012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355293" y="6237416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669532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2000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583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C5866-FD94-4E38-4A36-E0CF690E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97E13F-E9D4-52CC-A6EA-930070F2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CA55E-0A52-3281-736B-83052624C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6843-D6E0-DC8D-A2B2-59FEA6A8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B38E6-6205-F847-83EE-F38098E8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276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CFDB9-8DAF-35C0-C12B-DFCC0953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D5DA3-AF4E-D3BE-1B1E-9B71AF9DC9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0253-B920-4363-7EDF-1E22E2E302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9D794-FA2C-CDAB-E1E7-EAA36BD5E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A106E-3511-0277-4D40-E2AADE7B1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BD85F-8B7A-15BD-75F3-5EDDFA91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25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B015A-FDED-4F02-247C-852C679AE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CA9C-CC46-988C-0445-119846FAC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3A793-B705-7235-3A7A-0CA487982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AA3C4A-E3B8-C01C-9245-4E275D76E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A0BE89-4654-58C0-CCE3-F28E7DD21E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4EA2DA-3371-A30B-1936-7E2D2765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C6009D-DA7D-5EEA-9D7B-EC98EEC27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3EEF96-FC2E-FA4B-93B4-E2579E5E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649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EA9-5030-2793-9BF0-031AEDDB2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534CE-61DB-0892-99D0-72636C341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665D3-66D6-1C28-16F8-5B725AEBD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E4A10-0700-6B48-E19F-F00494AE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81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4A165-B638-9A86-7753-5774FDE0C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93805F-4412-CF3C-F2F2-436239870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96150-F30C-D4A3-6F37-87DE29F05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529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0C16-6D79-10BC-B0C0-7E0A05CB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51E25-CFB2-6BCA-D46D-1B37710A7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40EB1-2E71-9AB2-2DCF-B168BE16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8C143D-25D6-7C32-25C8-036F05AF8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040B1-9944-CF89-C3F1-F2F6AB739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DA77D-DEBE-E074-6D34-1A639AC9E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427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2AC5-B59F-CCF8-98FB-E508FD78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8EA3B2-9705-6980-8D09-77FF797DF8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8D775-B04B-4115-1EC7-25654B09F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BAAE3-7BB0-D9D1-B7BD-CEE2F9FF6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95B8B-F9CF-C541-A7C9-801F37A8F95C}" type="datetimeFigureOut">
              <a:rPr lang="en-GB" smtClean="0"/>
              <a:t>02/08/2022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BCB8F-DCE2-4771-939C-414EED008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1F893-2D94-126C-4F52-E4789C7A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1F6BF-0D7D-A24B-84F8-63BEB091EE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7847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DECB6C-586A-239F-09CB-0B4D9D1E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028AD-6EB3-4E5E-DBCC-A53F155D2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DDFC-EBD1-53CC-6207-78F3EDB2F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9E995B8B-F9CF-C541-A7C9-801F37A8F95C}" type="datetimeFigureOut">
              <a:rPr lang="en-GB" smtClean="0"/>
              <a:pPr/>
              <a:t>02/08/2022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057AA-6DB5-E1BC-1FAF-478BA0FA39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32CB7-A788-BFDF-DC8B-082496FBB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4EA1F6BF-0D7D-A24B-84F8-63BEB091EE2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5274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F1AFC2-B733-E84B-B8CA-DDE1353F805B}"/>
              </a:ext>
            </a:extLst>
          </p:cNvPr>
          <p:cNvSpPr/>
          <p:nvPr userDrawn="1"/>
        </p:nvSpPr>
        <p:spPr>
          <a:xfrm>
            <a:off x="0" y="6165290"/>
            <a:ext cx="12192000" cy="692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dirty="0"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410600" y="624924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BA6B5F-9719-D74D-9062-4BB6730CD983}"/>
              </a:ext>
            </a:extLst>
          </p:cNvPr>
          <p:cNvSpPr/>
          <p:nvPr userDrawn="1"/>
        </p:nvSpPr>
        <p:spPr>
          <a:xfrm>
            <a:off x="0" y="1"/>
            <a:ext cx="12192000" cy="6294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89" dirty="0"/>
          </a:p>
        </p:txBody>
      </p:sp>
    </p:spTree>
    <p:extLst>
      <p:ext uri="{BB962C8B-B14F-4D97-AF65-F5344CB8AC3E}">
        <p14:creationId xmlns:p14="http://schemas.microsoft.com/office/powerpoint/2010/main" val="308188418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mushfiqul.anwarsiraji@monash.edu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3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4.png"/><Relationship Id="rId18" Type="http://schemas.openxmlformats.org/officeDocument/2006/relationships/image" Target="../media/image69.svg"/><Relationship Id="rId3" Type="http://schemas.openxmlformats.org/officeDocument/2006/relationships/image" Target="../media/image54.sv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svg"/><Relationship Id="rId20" Type="http://schemas.openxmlformats.org/officeDocument/2006/relationships/image" Target="../media/image71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7.sv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svg"/><Relationship Id="rId19" Type="http://schemas.openxmlformats.org/officeDocument/2006/relationships/image" Target="../media/image70.png"/><Relationship Id="rId4" Type="http://schemas.openxmlformats.org/officeDocument/2006/relationships/image" Target="../media/image55.jpeg"/><Relationship Id="rId9" Type="http://schemas.openxmlformats.org/officeDocument/2006/relationships/image" Target="../media/image60.png"/><Relationship Id="rId14" Type="http://schemas.openxmlformats.org/officeDocument/2006/relationships/image" Target="../media/image65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80/00273171.2011.564527" TargetMode="External"/><Relationship Id="rId13" Type="http://schemas.openxmlformats.org/officeDocument/2006/relationships/hyperlink" Target="https://doi.org/10.1080/00207599508246576" TargetMode="External"/><Relationship Id="rId3" Type="http://schemas.openxmlformats.org/officeDocument/2006/relationships/hyperlink" Target="https://doi.org/10.1177/0049124187016001004" TargetMode="External"/><Relationship Id="rId7" Type="http://schemas.openxmlformats.org/officeDocument/2006/relationships/hyperlink" Target="https://doi.org/10.1080/10705519909540118" TargetMode="External"/><Relationship Id="rId12" Type="http://schemas.openxmlformats.org/officeDocument/2006/relationships/hyperlink" Target="https://doi.org/10.1037/h0092976" TargetMode="External"/><Relationship Id="rId2" Type="http://schemas.openxmlformats.org/officeDocument/2006/relationships/hyperlink" Target="https://doi.org/10.1080/15305058.2017.1398166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doi.org/10.1037/1082-989X.4.3.272" TargetMode="External"/><Relationship Id="rId11" Type="http://schemas.openxmlformats.org/officeDocument/2006/relationships/hyperlink" Target="https://doi.org/10.1002/nur.20199" TargetMode="External"/><Relationship Id="rId5" Type="http://schemas.openxmlformats.org/officeDocument/2006/relationships/hyperlink" Target="https://doi.org/10.1177/0013164484442004" TargetMode="External"/><Relationship Id="rId10" Type="http://schemas.openxmlformats.org/officeDocument/2006/relationships/hyperlink" Target="https://doi.org/10.1201/b15851" TargetMode="External"/><Relationship Id="rId4" Type="http://schemas.openxmlformats.org/officeDocument/2006/relationships/hyperlink" Target="https://doi.org/10.1207/s15327906mbr0102_10" TargetMode="External"/><Relationship Id="rId9" Type="http://schemas.openxmlformats.org/officeDocument/2006/relationships/hyperlink" Target="https://doi.org/10.1207/s15327906mbr2201_3" TargetMode="External"/><Relationship Id="rId14" Type="http://schemas.openxmlformats.org/officeDocument/2006/relationships/hyperlink" Target="https://doi.org/10.4324/9781003120001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mailto:mushfiqul.anwarsiraji@monash.edu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mailto:shamsul@monash.edu" TargetMode="External"/><Relationship Id="rId4" Type="http://schemas.openxmlformats.org/officeDocument/2006/relationships/image" Target="../media/image7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BD37A-130B-B63C-C77C-84913734B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GB" sz="4800" b="1" dirty="0">
                <a:solidFill>
                  <a:srgbClr val="FFFFFF"/>
                </a:solidFill>
              </a:rPr>
              <a:t>Validation of </a:t>
            </a:r>
            <a:br>
              <a:rPr lang="en-GB" sz="4800" b="1" dirty="0">
                <a:solidFill>
                  <a:srgbClr val="FFFFFF"/>
                </a:solidFill>
              </a:rPr>
            </a:br>
            <a:r>
              <a:rPr lang="en-GB" sz="4800" b="1" dirty="0">
                <a:solidFill>
                  <a:srgbClr val="FFFFFF"/>
                </a:solidFill>
              </a:rPr>
              <a:t>Bangla Rotter’s Internal-External Scale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80D24-2EB2-7FAE-7FE1-E615C1D1A7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815" y="4082395"/>
            <a:ext cx="10005951" cy="2928470"/>
          </a:xfrm>
        </p:spPr>
        <p:txBody>
          <a:bodyPr anchor="ctr">
            <a:normAutofit/>
          </a:bodyPr>
          <a:lstStyle/>
          <a:p>
            <a:pPr algn="l">
              <a:spcBef>
                <a:spcPts val="0"/>
              </a:spcBef>
            </a:pPr>
            <a:endParaRPr lang="en-GB" sz="1900" dirty="0"/>
          </a:p>
          <a:p>
            <a:pPr algn="l">
              <a:spcBef>
                <a:spcPts val="0"/>
              </a:spcBef>
            </a:pPr>
            <a:r>
              <a:rPr lang="en-GB" sz="1900" b="1" dirty="0"/>
              <a:t>Mushfiqul Anwar Siraji</a:t>
            </a:r>
          </a:p>
          <a:p>
            <a:pPr algn="l">
              <a:spcBef>
                <a:spcPts val="0"/>
              </a:spcBef>
            </a:pPr>
            <a:endParaRPr lang="en-GB" sz="1900" dirty="0"/>
          </a:p>
          <a:p>
            <a:pPr algn="l">
              <a:spcBef>
                <a:spcPts val="0"/>
              </a:spcBef>
            </a:pPr>
            <a:r>
              <a:rPr lang="en-GB" sz="1900" dirty="0">
                <a:hlinkClick r:id="rId2"/>
              </a:rPr>
              <a:t>mushfiqul.anwarsiraji@monash.</a:t>
            </a:r>
            <a:r>
              <a:rPr lang="en-GB" sz="1800" dirty="0">
                <a:hlinkClick r:id="rId2"/>
              </a:rPr>
              <a:t>edu</a:t>
            </a:r>
            <a:r>
              <a:rPr lang="en-GB" sz="1900" dirty="0"/>
              <a:t> </a:t>
            </a:r>
          </a:p>
          <a:p>
            <a:pPr algn="l">
              <a:spcBef>
                <a:spcPts val="0"/>
              </a:spcBef>
            </a:pPr>
            <a:endParaRPr lang="en-GB" sz="1900" dirty="0"/>
          </a:p>
          <a:p>
            <a:pPr algn="l">
              <a:spcBef>
                <a:spcPts val="0"/>
              </a:spcBef>
            </a:pPr>
            <a:r>
              <a:rPr lang="en-GB" sz="1300" dirty="0"/>
              <a:t>        </a:t>
            </a:r>
          </a:p>
          <a:p>
            <a:pPr algn="l"/>
            <a:endParaRPr lang="en-GB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8C29CD-5192-F89B-8A34-1FBCF7D42C3F}"/>
              </a:ext>
            </a:extLst>
          </p:cNvPr>
          <p:cNvSpPr txBox="1"/>
          <p:nvPr/>
        </p:nvSpPr>
        <p:spPr>
          <a:xfrm>
            <a:off x="12083970" y="672489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id="{C4B43736-6926-DB9C-9BC1-634977693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3" y="6093273"/>
            <a:ext cx="584521" cy="584521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01DCE532-668D-4128-A309-BAE803993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9580" y="5967910"/>
            <a:ext cx="1691215" cy="6924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AD579B-3199-D595-1AB9-DC38401A755B}"/>
              </a:ext>
            </a:extLst>
          </p:cNvPr>
          <p:cNvSpPr txBox="1"/>
          <p:nvPr/>
        </p:nvSpPr>
        <p:spPr>
          <a:xfrm>
            <a:off x="690684" y="6200867"/>
            <a:ext cx="6135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anwar_siraji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93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4931C-2788-A82C-2BB4-43CA66DF7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10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AC4F2F-8D5B-92E7-0308-E6C214B7F046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validation?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0CC40E-03DB-50F8-C7B9-A97227B9F291}"/>
              </a:ext>
            </a:extLst>
          </p:cNvPr>
          <p:cNvSpPr txBox="1">
            <a:spLocks/>
          </p:cNvSpPr>
          <p:nvPr/>
        </p:nvSpPr>
        <p:spPr>
          <a:xfrm>
            <a:off x="1" y="663200"/>
            <a:ext cx="12175066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Unidimensional or multidimensional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D626A-A0FD-E34F-C079-85B22EBB96AD}"/>
              </a:ext>
            </a:extLst>
          </p:cNvPr>
          <p:cNvSpPr txBox="1"/>
          <p:nvPr/>
        </p:nvSpPr>
        <p:spPr>
          <a:xfrm>
            <a:off x="2312922" y="305120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Locus of Control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E605AB-529D-EB13-20FE-F978B380094A}"/>
              </a:ext>
            </a:extLst>
          </p:cNvPr>
          <p:cNvCxnSpPr>
            <a:cxnSpLocks/>
          </p:cNvCxnSpPr>
          <p:nvPr/>
        </p:nvCxnSpPr>
        <p:spPr>
          <a:xfrm>
            <a:off x="2198284" y="3429000"/>
            <a:ext cx="2209800" cy="0"/>
          </a:xfrm>
          <a:prstGeom prst="straightConnector1">
            <a:avLst/>
          </a:prstGeom>
          <a:ln w="57150">
            <a:solidFill>
              <a:schemeClr val="bg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E757B54B-C758-1532-4644-FDD65BAF10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7095047"/>
              </p:ext>
            </p:extLst>
          </p:nvPr>
        </p:nvGraphicFramePr>
        <p:xfrm>
          <a:off x="4943524" y="1271395"/>
          <a:ext cx="7172277" cy="4781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E6089AFE-35AB-2E5F-9212-8C61FDE17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7272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ACA4B315-7CAE-BEE8-BE88-9A2F69B1D357}"/>
              </a:ext>
            </a:extLst>
          </p:cNvPr>
          <p:cNvSpPr/>
          <p:nvPr/>
        </p:nvSpPr>
        <p:spPr>
          <a:xfrm>
            <a:off x="2211639" y="2269072"/>
            <a:ext cx="2209800" cy="2209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595C07-0E37-429F-865A-93DA17EB0587}"/>
              </a:ext>
            </a:extLst>
          </p:cNvPr>
          <p:cNvSpPr txBox="1"/>
          <p:nvPr/>
        </p:nvSpPr>
        <p:spPr>
          <a:xfrm>
            <a:off x="3313" y="5806611"/>
            <a:ext cx="5459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(Marsh &amp; Richards, 1987; Smith et al., 1995)</a:t>
            </a:r>
          </a:p>
        </p:txBody>
      </p:sp>
    </p:spTree>
    <p:extLst>
      <p:ext uri="{BB962C8B-B14F-4D97-AF65-F5344CB8AC3E}">
        <p14:creationId xmlns:p14="http://schemas.microsoft.com/office/powerpoint/2010/main" val="274688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Graphic spid="21" grpId="0">
        <p:bldAsOne/>
      </p:bldGraphic>
      <p:bldP spid="14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4931C-2788-A82C-2BB4-43CA66DF7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11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AC4F2F-8D5B-92E7-0308-E6C214B7F046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D626A-A0FD-E34F-C079-85B22EBB96AD}"/>
              </a:ext>
            </a:extLst>
          </p:cNvPr>
          <p:cNvSpPr txBox="1"/>
          <p:nvPr/>
        </p:nvSpPr>
        <p:spPr>
          <a:xfrm>
            <a:off x="3124729" y="3108054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Locus of Control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B32D97-6255-ED0A-C362-71103C770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94" b="13059"/>
          <a:stretch/>
        </p:blipFill>
        <p:spPr>
          <a:xfrm>
            <a:off x="6948947" y="984254"/>
            <a:ext cx="2911447" cy="2378600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59FDDDF-3E0A-C6DD-871E-9212C97E3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162585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D7858B0-D87B-D198-CD17-485CCDFBE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101" y="1050927"/>
            <a:ext cx="3977461" cy="2245254"/>
          </a:xfrm>
          <a:prstGeom prst="rect">
            <a:avLst/>
          </a:prstGeom>
        </p:spPr>
      </p:pic>
      <p:pic>
        <p:nvPicPr>
          <p:cNvPr id="2050" name="Picture 2" descr="How to Ensure the Validity of People Analytics Efforts? - AIHR">
            <a:extLst>
              <a:ext uri="{FF2B5EF4-FFF2-40B4-BE49-F238E27FC236}">
                <a16:creationId xmlns:a16="http://schemas.microsoft.com/office/drawing/2014/main" id="{AD677D52-447B-F9C9-E8DC-358170FBE84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100" y="3543532"/>
            <a:ext cx="3977462" cy="209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hery Scoring Guide: How Much is a Bull's Eye Worth? – Outdoor Troop">
            <a:extLst>
              <a:ext uri="{FF2B5EF4-FFF2-40B4-BE49-F238E27FC236}">
                <a16:creationId xmlns:a16="http://schemas.microsoft.com/office/drawing/2014/main" id="{04DDBF2D-AC70-E0C0-2C31-3CC7DC47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947" y="3495147"/>
            <a:ext cx="2911447" cy="21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6F8D063-129D-7FA6-ED6C-82968A458DBE}"/>
              </a:ext>
            </a:extLst>
          </p:cNvPr>
          <p:cNvSpPr/>
          <p:nvPr/>
        </p:nvSpPr>
        <p:spPr>
          <a:xfrm>
            <a:off x="5395882" y="3590142"/>
            <a:ext cx="546895" cy="456925"/>
          </a:xfrm>
          <a:prstGeom prst="rect">
            <a:avLst/>
          </a:prstGeom>
          <a:solidFill>
            <a:srgbClr val="39B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6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C2BB-D9BB-B19D-D218-8F8F17E00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12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270FD-8862-174D-492D-CB43DD0589C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Steps of validation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AFB8-F8D1-E663-8C74-C9F65A12C0E7}"/>
              </a:ext>
            </a:extLst>
          </p:cNvPr>
          <p:cNvSpPr txBox="1">
            <a:spLocks/>
          </p:cNvSpPr>
          <p:nvPr/>
        </p:nvSpPr>
        <p:spPr>
          <a:xfrm>
            <a:off x="383346" y="1031129"/>
            <a:ext cx="10571967" cy="4432121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Chose a protocol to follow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Translate the original scale to the desired language following protocols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Conduct the initial item review (and revisions)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Conduct a large-scale field test of the items.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Item Analysis: classical test theory and item response theory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Estimate reliability</a:t>
            </a:r>
          </a:p>
          <a:p>
            <a:pPr marL="457200" lvl="6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kern="0" dirty="0">
                <a:latin typeface="+mn-lt"/>
                <a:cs typeface="Times New Roman" panose="02020603050405020304" pitchFamily="18" charset="0"/>
              </a:rPr>
              <a:t>Conduct validation studies</a:t>
            </a:r>
          </a:p>
          <a:p>
            <a:pPr marL="342900" lvl="6" indent="-342900"/>
            <a:endParaRPr lang="en-US" sz="24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AD182060-B736-8044-7417-58D796ACA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90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E701B-DA0D-3A6C-4BAD-CDD18C8AD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13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877E83C-316A-5CDE-5BEF-AC0DD6157CE0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process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BFD7EE-A0AB-6867-280B-52DF0AD4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56" y="2439907"/>
            <a:ext cx="3191687" cy="174858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A4390D-BCBA-CBA7-A3F8-91434F41F837}"/>
              </a:ext>
            </a:extLst>
          </p:cNvPr>
          <p:cNvSpPr/>
          <p:nvPr/>
        </p:nvSpPr>
        <p:spPr>
          <a:xfrm>
            <a:off x="4695635" y="2656353"/>
            <a:ext cx="983848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English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04EAAF9-21EB-E9E9-9F6E-B601026E0C3A}"/>
              </a:ext>
            </a:extLst>
          </p:cNvPr>
          <p:cNvSpPr/>
          <p:nvPr/>
        </p:nvSpPr>
        <p:spPr>
          <a:xfrm>
            <a:off x="4695635" y="3305867"/>
            <a:ext cx="983848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English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2B1865-021E-B5E6-7548-FA07488B8BED}"/>
              </a:ext>
            </a:extLst>
          </p:cNvPr>
          <p:cNvSpPr/>
          <p:nvPr/>
        </p:nvSpPr>
        <p:spPr>
          <a:xfrm>
            <a:off x="6055810" y="3787021"/>
            <a:ext cx="983848" cy="4861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Bangla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1FAF566-7CAD-570B-613A-BB76A3FECC31}"/>
              </a:ext>
            </a:extLst>
          </p:cNvPr>
          <p:cNvSpPr/>
          <p:nvPr/>
        </p:nvSpPr>
        <p:spPr>
          <a:xfrm>
            <a:off x="6037354" y="1888453"/>
            <a:ext cx="983848" cy="48613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Bangla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88893D2-B578-89C6-E2A4-5983508C3E1F}"/>
              </a:ext>
            </a:extLst>
          </p:cNvPr>
          <p:cNvSpPr/>
          <p:nvPr/>
        </p:nvSpPr>
        <p:spPr>
          <a:xfrm>
            <a:off x="6529278" y="2863136"/>
            <a:ext cx="1583611" cy="6308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Synthesized Bangla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C4A606B-C2B7-E815-0ED7-5DA2345EA2AA}"/>
              </a:ext>
            </a:extLst>
          </p:cNvPr>
          <p:cNvSpPr/>
          <p:nvPr/>
        </p:nvSpPr>
        <p:spPr>
          <a:xfrm>
            <a:off x="8835791" y="3725894"/>
            <a:ext cx="983848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English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247489-5A5B-40C8-27C4-0CC0CB2B68C2}"/>
              </a:ext>
            </a:extLst>
          </p:cNvPr>
          <p:cNvSpPr/>
          <p:nvPr/>
        </p:nvSpPr>
        <p:spPr>
          <a:xfrm>
            <a:off x="8846366" y="2117475"/>
            <a:ext cx="983848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English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BC52859-2311-B3BA-6626-E649603A8336}"/>
              </a:ext>
            </a:extLst>
          </p:cNvPr>
          <p:cNvSpPr/>
          <p:nvPr/>
        </p:nvSpPr>
        <p:spPr>
          <a:xfrm>
            <a:off x="10114498" y="2845773"/>
            <a:ext cx="1583611" cy="63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Synthesized English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352AEC-F402-D47C-3769-09357FEEA3EC}"/>
              </a:ext>
            </a:extLst>
          </p:cNvPr>
          <p:cNvCxnSpPr>
            <a:cxnSpLocks/>
          </p:cNvCxnSpPr>
          <p:nvPr/>
        </p:nvCxnSpPr>
        <p:spPr>
          <a:xfrm flipV="1">
            <a:off x="5679483" y="2360543"/>
            <a:ext cx="357871" cy="29581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0BB1AD-53A4-C10C-F4E6-7BF9901AA05B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679483" y="3548936"/>
            <a:ext cx="376327" cy="25384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F319A6-7017-49BF-D6C5-30EAD4B9F190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7021202" y="2374590"/>
            <a:ext cx="299882" cy="48854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7A676B-4382-6105-E2D0-38F1644D500C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7047224" y="3493956"/>
            <a:ext cx="273860" cy="3088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F531784-630D-BC2B-AE60-02B200E9F6FE}"/>
              </a:ext>
            </a:extLst>
          </p:cNvPr>
          <p:cNvCxnSpPr>
            <a:endCxn id="12" idx="1"/>
          </p:cNvCxnSpPr>
          <p:nvPr/>
        </p:nvCxnSpPr>
        <p:spPr>
          <a:xfrm flipV="1">
            <a:off x="8112889" y="2360544"/>
            <a:ext cx="733477" cy="502592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E00B61-AE1A-5512-5C93-376BF0405A8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112889" y="3482826"/>
            <a:ext cx="722902" cy="486137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D31401F-8334-F1C5-B0EC-70537683C1B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830214" y="2360544"/>
            <a:ext cx="579143" cy="469699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7C182DE-950E-3575-A5C9-C85B37DE6B43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9819639" y="3492122"/>
            <a:ext cx="599763" cy="476841"/>
          </a:xfrm>
          <a:prstGeom prst="straightConnector1">
            <a:avLst/>
          </a:prstGeom>
          <a:ln w="3810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D2A0620-60B5-7332-30BF-794DD89E6CA8}"/>
              </a:ext>
            </a:extLst>
          </p:cNvPr>
          <p:cNvSpPr txBox="1"/>
          <p:nvPr/>
        </p:nvSpPr>
        <p:spPr>
          <a:xfrm>
            <a:off x="4367651" y="2177428"/>
            <a:ext cx="1407180" cy="36933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Translator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575D87-ACE7-3A7B-C229-20BAFD027A46}"/>
              </a:ext>
            </a:extLst>
          </p:cNvPr>
          <p:cNvSpPr txBox="1"/>
          <p:nvPr/>
        </p:nvSpPr>
        <p:spPr>
          <a:xfrm>
            <a:off x="4338620" y="3830699"/>
            <a:ext cx="140718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Translator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1F6C7D-2D45-CBC3-94B3-91737D2B3035}"/>
              </a:ext>
            </a:extLst>
          </p:cNvPr>
          <p:cNvSpPr txBox="1"/>
          <p:nvPr/>
        </p:nvSpPr>
        <p:spPr>
          <a:xfrm>
            <a:off x="8624125" y="1556188"/>
            <a:ext cx="140718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Translator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831AD9-41F3-C011-8187-0D5FA89A27FA}"/>
              </a:ext>
            </a:extLst>
          </p:cNvPr>
          <p:cNvSpPr txBox="1"/>
          <p:nvPr/>
        </p:nvSpPr>
        <p:spPr>
          <a:xfrm>
            <a:off x="8624125" y="4319224"/>
            <a:ext cx="1407180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Translator 4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E9DFA20F-C964-F52A-E0C7-06E3F8D55446}"/>
              </a:ext>
            </a:extLst>
          </p:cNvPr>
          <p:cNvSpPr/>
          <p:nvPr/>
        </p:nvSpPr>
        <p:spPr>
          <a:xfrm rot="5400000">
            <a:off x="5865145" y="-680703"/>
            <a:ext cx="295808" cy="419967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2974E42D-51AA-93F2-E137-007999DCC97B}"/>
              </a:ext>
            </a:extLst>
          </p:cNvPr>
          <p:cNvSpPr/>
          <p:nvPr/>
        </p:nvSpPr>
        <p:spPr>
          <a:xfrm rot="5400000">
            <a:off x="9803762" y="-346084"/>
            <a:ext cx="279047" cy="3547203"/>
          </a:xfrm>
          <a:prstGeom prst="leftBrace">
            <a:avLst>
              <a:gd name="adj1" fmla="val 3572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EE84E8-6134-DF5A-6902-85202332D42B}"/>
              </a:ext>
            </a:extLst>
          </p:cNvPr>
          <p:cNvSpPr txBox="1"/>
          <p:nvPr/>
        </p:nvSpPr>
        <p:spPr>
          <a:xfrm>
            <a:off x="5024809" y="896319"/>
            <a:ext cx="22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Forward Translation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189075B-8701-8435-266A-9AED31883C97}"/>
              </a:ext>
            </a:extLst>
          </p:cNvPr>
          <p:cNvSpPr txBox="1"/>
          <p:nvPr/>
        </p:nvSpPr>
        <p:spPr>
          <a:xfrm>
            <a:off x="8779140" y="897847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Backward Translation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EAC079D-FDA4-9F9D-73F9-943CFB826D19}"/>
              </a:ext>
            </a:extLst>
          </p:cNvPr>
          <p:cNvSpPr txBox="1"/>
          <p:nvPr/>
        </p:nvSpPr>
        <p:spPr>
          <a:xfrm>
            <a:off x="5523207" y="4662330"/>
            <a:ext cx="608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=</a:t>
            </a:r>
            <a:endParaRPr lang="en-GB" sz="3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C40282-6DB7-FE68-8665-149CB8684219}"/>
              </a:ext>
            </a:extLst>
          </p:cNvPr>
          <p:cNvSpPr txBox="1"/>
          <p:nvPr/>
        </p:nvSpPr>
        <p:spPr>
          <a:xfrm>
            <a:off x="3818776" y="440916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If,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D5AF3EB5-7CC2-ACA9-B8EE-C5ECBCAD9A9F}"/>
              </a:ext>
            </a:extLst>
          </p:cNvPr>
          <p:cNvSpPr/>
          <p:nvPr/>
        </p:nvSpPr>
        <p:spPr>
          <a:xfrm>
            <a:off x="3818776" y="4803346"/>
            <a:ext cx="1583611" cy="630820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Synthesized Bangla</a:t>
            </a:r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E266B3CD-7111-EA14-40C7-848B29824FE1}"/>
              </a:ext>
            </a:extLst>
          </p:cNvPr>
          <p:cNvSpPr/>
          <p:nvPr/>
        </p:nvSpPr>
        <p:spPr>
          <a:xfrm>
            <a:off x="6176452" y="4788991"/>
            <a:ext cx="1583611" cy="6308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Synthesized English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E30815-DA76-A53C-78C4-D37C8F0FDDD2}"/>
              </a:ext>
            </a:extLst>
          </p:cNvPr>
          <p:cNvSpPr txBox="1"/>
          <p:nvPr/>
        </p:nvSpPr>
        <p:spPr>
          <a:xfrm>
            <a:off x="7964970" y="500655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Stop.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FB41CD9-A782-83E5-67D8-4F60A41F85C5}"/>
              </a:ext>
            </a:extLst>
          </p:cNvPr>
          <p:cNvSpPr txBox="1"/>
          <p:nvPr/>
        </p:nvSpPr>
        <p:spPr>
          <a:xfrm>
            <a:off x="3847750" y="5686053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Otherwise do necessary amendments.</a:t>
            </a:r>
          </a:p>
        </p:txBody>
      </p:sp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FF29CA58-5FC8-EDC1-2B7F-93BE938BB6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C5A48BD5-A26C-D229-219F-71620C4FB359}"/>
              </a:ext>
            </a:extLst>
          </p:cNvPr>
          <p:cNvSpPr txBox="1"/>
          <p:nvPr/>
        </p:nvSpPr>
        <p:spPr>
          <a:xfrm>
            <a:off x="0" y="5686053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(Bartram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46631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65" grpId="0" animBg="1"/>
      <p:bldP spid="66" grpId="0" animBg="1"/>
      <p:bldP spid="67" grpId="0" animBg="1"/>
      <p:bldP spid="68" grpId="0" animBg="1"/>
      <p:bldP spid="71" grpId="0" animBg="1"/>
      <p:bldP spid="73" grpId="0" animBg="1"/>
      <p:bldP spid="74" grpId="0"/>
      <p:bldP spid="75" grpId="0"/>
      <p:bldP spid="78" grpId="0"/>
      <p:bldP spid="79" grpId="0"/>
      <p:bldP spid="80" grpId="0" animBg="1"/>
      <p:bldP spid="81" grpId="0" animBg="1"/>
      <p:bldP spid="82" grpId="0"/>
      <p:bldP spid="83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EFC993-4540-C766-C885-6E784A9DE3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14</a:t>
            </a:fld>
            <a:endParaRPr lang="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3DB047-431F-D8E2-FACD-EA3E75A7FAB2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activity 1: let’s translate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CAD8F-6AE8-6FA3-88C9-954F6753239A}"/>
              </a:ext>
            </a:extLst>
          </p:cNvPr>
          <p:cNvSpPr txBox="1"/>
          <p:nvPr/>
        </p:nvSpPr>
        <p:spPr>
          <a:xfrm>
            <a:off x="5008940" y="698227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Time: 8 mins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9C3B077-5CF1-0E1C-2143-52A155B26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pic>
        <p:nvPicPr>
          <p:cNvPr id="3074" name="Picture 2" descr="1,594,751 Group Activity Illustrations &amp; Clip Art - iStock">
            <a:extLst>
              <a:ext uri="{FF2B5EF4-FFF2-40B4-BE49-F238E27FC236}">
                <a16:creationId xmlns:a16="http://schemas.microsoft.com/office/drawing/2014/main" id="{22B61CBD-03A3-4709-1DDC-2390B9B22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837" y="1182387"/>
            <a:ext cx="4842933" cy="484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505C57B1-77CA-DA43-86BA-79A34FB8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214" y="2254406"/>
            <a:ext cx="2567302" cy="25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0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C2BB-D9BB-B19D-D218-8F8F17E00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15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270FD-8862-174D-492D-CB43DD0589C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process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AFB8-F8D1-E663-8C74-C9F65A12C0E7}"/>
              </a:ext>
            </a:extLst>
          </p:cNvPr>
          <p:cNvSpPr txBox="1">
            <a:spLocks/>
          </p:cNvSpPr>
          <p:nvPr/>
        </p:nvSpPr>
        <p:spPr>
          <a:xfrm>
            <a:off x="383346" y="1586714"/>
            <a:ext cx="10571967" cy="4432121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6" indent="-342900"/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AE0AE0-6E10-E0EA-75F9-80B86D3CAF0F}"/>
              </a:ext>
            </a:extLst>
          </p:cNvPr>
          <p:cNvSpPr txBox="1">
            <a:spLocks/>
          </p:cNvSpPr>
          <p:nvPr/>
        </p:nvSpPr>
        <p:spPr>
          <a:xfrm>
            <a:off x="0" y="650238"/>
            <a:ext cx="12192000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and Face validity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F1399-D536-B7FF-308E-7F3FBCA57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7544" y="1239071"/>
            <a:ext cx="4192635" cy="314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E819A8-C37A-21C8-55AC-CABE89A6910F}"/>
              </a:ext>
            </a:extLst>
          </p:cNvPr>
          <p:cNvSpPr txBox="1"/>
          <p:nvPr/>
        </p:nvSpPr>
        <p:spPr>
          <a:xfrm>
            <a:off x="2154996" y="1520894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Face validity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1B3E057-89F1-B0DB-20EB-6952E822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425685"/>
              </p:ext>
            </p:extLst>
          </p:nvPr>
        </p:nvGraphicFramePr>
        <p:xfrm>
          <a:off x="5159515" y="4580156"/>
          <a:ext cx="5996215" cy="1127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905">
                  <a:extLst>
                    <a:ext uri="{9D8B030D-6E8A-4147-A177-3AD203B41FA5}">
                      <a16:colId xmlns:a16="http://schemas.microsoft.com/office/drawing/2014/main" val="3922623044"/>
                    </a:ext>
                  </a:extLst>
                </a:gridCol>
                <a:gridCol w="1409310">
                  <a:extLst>
                    <a:ext uri="{9D8B030D-6E8A-4147-A177-3AD203B41FA5}">
                      <a16:colId xmlns:a16="http://schemas.microsoft.com/office/drawing/2014/main" val="2279460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en-GB" dirty="0"/>
                        <a:t> 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validity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9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Item-level content validity (I-CVI) 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Cut-off: 83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9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scale-level content validity index (S-CVI)</a:t>
                      </a:r>
                      <a:r>
                        <a:rPr lang="en-MY" dirty="0">
                          <a:effectLst/>
                        </a:rPr>
                        <a:t> </a:t>
                      </a:r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Cut-off: .90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02987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746296E7-BDCF-7653-6CDA-2300ADF71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61" y="1965081"/>
            <a:ext cx="3416300" cy="2387600"/>
          </a:xfrm>
          <a:prstGeom prst="rect">
            <a:avLst/>
          </a:prstGeom>
        </p:spPr>
      </p:pic>
      <p:pic>
        <p:nvPicPr>
          <p:cNvPr id="7" name="Duck-quack.mp3" descr="Duck-quack.mp3">
            <a:hlinkClick r:id="" action="ppaction://media"/>
            <a:extLst>
              <a:ext uri="{FF2B5EF4-FFF2-40B4-BE49-F238E27FC236}">
                <a16:creationId xmlns:a16="http://schemas.microsoft.com/office/drawing/2014/main" id="{ADD311D0-9E42-60F6-A8E1-4EB041BC5F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92806" y="3976086"/>
            <a:ext cx="812800" cy="8128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0597DA3E-12D9-1D7F-5C73-4F1A79622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5C36B6E-EDA2-F278-9B46-E7457CCF7AAA}"/>
              </a:ext>
            </a:extLst>
          </p:cNvPr>
          <p:cNvSpPr txBox="1"/>
          <p:nvPr/>
        </p:nvSpPr>
        <p:spPr>
          <a:xfrm>
            <a:off x="9362440" y="5804867"/>
            <a:ext cx="1794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(Polit et al., 2007)</a:t>
            </a:r>
          </a:p>
        </p:txBody>
      </p:sp>
    </p:spTree>
    <p:extLst>
      <p:ext uri="{BB962C8B-B14F-4D97-AF65-F5344CB8AC3E}">
        <p14:creationId xmlns:p14="http://schemas.microsoft.com/office/powerpoint/2010/main" val="376312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84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C2BB-D9BB-B19D-D218-8F8F17E00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16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270FD-8862-174D-492D-CB43DD0589C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scale survey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AFB8-F8D1-E663-8C74-C9F65A12C0E7}"/>
              </a:ext>
            </a:extLst>
          </p:cNvPr>
          <p:cNvSpPr txBox="1">
            <a:spLocks/>
          </p:cNvSpPr>
          <p:nvPr/>
        </p:nvSpPr>
        <p:spPr>
          <a:xfrm>
            <a:off x="383346" y="1586714"/>
            <a:ext cx="10571967" cy="4432121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6" indent="-342900"/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B9E8BA2D-792B-D99E-C3DA-C587AB9E3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886"/>
          <a:stretch/>
        </p:blipFill>
        <p:spPr>
          <a:xfrm>
            <a:off x="158750" y="839165"/>
            <a:ext cx="11874500" cy="5239536"/>
          </a:xfrm>
          <a:prstGeom prst="rect">
            <a:avLst/>
          </a:prstGeom>
        </p:spPr>
      </p:pic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48865D39-7A5C-97A3-2609-598E0EACC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611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C2BB-D9BB-B19D-D218-8F8F17E00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17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270FD-8862-174D-492D-CB43DD0589C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analysis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AFB8-F8D1-E663-8C74-C9F65A12C0E7}"/>
              </a:ext>
            </a:extLst>
          </p:cNvPr>
          <p:cNvSpPr txBox="1">
            <a:spLocks/>
          </p:cNvSpPr>
          <p:nvPr/>
        </p:nvSpPr>
        <p:spPr>
          <a:xfrm>
            <a:off x="383346" y="1586714"/>
            <a:ext cx="10571967" cy="4432121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6" indent="-342900"/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AE0AE0-6E10-E0EA-75F9-80B86D3CAF0F}"/>
              </a:ext>
            </a:extLst>
          </p:cNvPr>
          <p:cNvSpPr txBox="1">
            <a:spLocks/>
          </p:cNvSpPr>
          <p:nvPr/>
        </p:nvSpPr>
        <p:spPr>
          <a:xfrm>
            <a:off x="299968" y="650163"/>
            <a:ext cx="5636454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1B3E057-89F1-B0DB-20EB-6952E822F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900746"/>
              </p:ext>
            </p:extLst>
          </p:nvPr>
        </p:nvGraphicFramePr>
        <p:xfrm>
          <a:off x="383346" y="1866375"/>
          <a:ext cx="5636454" cy="21644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468">
                  <a:extLst>
                    <a:ext uri="{9D8B030D-6E8A-4147-A177-3AD203B41FA5}">
                      <a16:colId xmlns:a16="http://schemas.microsoft.com/office/drawing/2014/main" val="3922623044"/>
                    </a:ext>
                  </a:extLst>
                </a:gridCol>
                <a:gridCol w="2903986">
                  <a:extLst>
                    <a:ext uri="{9D8B030D-6E8A-4147-A177-3AD203B41FA5}">
                      <a16:colId xmlns:a16="http://schemas.microsoft.com/office/drawing/2014/main" val="22794601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Properties of interest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29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Univariate Normality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Violated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096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Multivariate Normality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Violated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029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Correlation Matrix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Tetrachoric correlations </a:t>
                      </a:r>
                      <a:endParaRPr lang="en-GB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Item-total correlation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Rule of Thumb: Should be above 0.3/0.4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4531494"/>
                  </a:ext>
                </a:extLst>
              </a:tr>
            </a:tbl>
          </a:graphicData>
        </a:graphic>
      </p:graphicFrame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46D2631E-D8F8-F744-F8F7-4191D4537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40"/>
          <a:stretch/>
        </p:blipFill>
        <p:spPr>
          <a:xfrm>
            <a:off x="6948108" y="650163"/>
            <a:ext cx="4207622" cy="5437008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060F01B3-E95E-2CD3-4530-3CD1B7438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386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5C2BB-D9BB-B19D-D218-8F8F17E00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18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6270FD-8862-174D-492D-CB43DD0589C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factor analysis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48AFB8-F8D1-E663-8C74-C9F65A12C0E7}"/>
              </a:ext>
            </a:extLst>
          </p:cNvPr>
          <p:cNvSpPr txBox="1">
            <a:spLocks/>
          </p:cNvSpPr>
          <p:nvPr/>
        </p:nvSpPr>
        <p:spPr>
          <a:xfrm>
            <a:off x="383346" y="1586714"/>
            <a:ext cx="10571967" cy="4432121"/>
          </a:xfrm>
          <a:prstGeom prst="rect">
            <a:avLst/>
          </a:prstGeom>
        </p:spPr>
        <p:txBody>
          <a:bodyPr anchor="t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lvl="6" indent="-342900"/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AE0AE0-6E10-E0EA-75F9-80B86D3CAF0F}"/>
              </a:ext>
            </a:extLst>
          </p:cNvPr>
          <p:cNvSpPr txBox="1">
            <a:spLocks/>
          </p:cNvSpPr>
          <p:nvPr/>
        </p:nvSpPr>
        <p:spPr>
          <a:xfrm>
            <a:off x="299968" y="650163"/>
            <a:ext cx="5636454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C1B3E057-89F1-B0DB-20EB-6952E822F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273376"/>
                  </p:ext>
                </p:extLst>
              </p:nvPr>
            </p:nvGraphicFramePr>
            <p:xfrm>
              <a:off x="1533030" y="1536546"/>
              <a:ext cx="9117842" cy="2733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7204">
                      <a:extLst>
                        <a:ext uri="{9D8B030D-6E8A-4147-A177-3AD203B41FA5}">
                          <a16:colId xmlns:a16="http://schemas.microsoft.com/office/drawing/2014/main" val="3922623044"/>
                        </a:ext>
                      </a:extLst>
                    </a:gridCol>
                    <a:gridCol w="3100319">
                      <a:extLst>
                        <a:ext uri="{9D8B030D-6E8A-4147-A177-3AD203B41FA5}">
                          <a16:colId xmlns:a16="http://schemas.microsoft.com/office/drawing/2014/main" val="2279460162"/>
                        </a:ext>
                      </a:extLst>
                    </a:gridCol>
                    <a:gridCol w="3100319">
                      <a:extLst>
                        <a:ext uri="{9D8B030D-6E8A-4147-A177-3AD203B41FA5}">
                          <a16:colId xmlns:a16="http://schemas.microsoft.com/office/drawing/2014/main" val="75774737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Assumptions needed to be checked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Obtained value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4298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Sampling adequacy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KMO &gt;.50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.63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964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Bartlett’s test of Sphericity</a:t>
                          </a:r>
                          <a:endParaRPr lang="en-GB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Should be significant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MY" sz="1867" b="0" i="1" u="none" strike="noStrike" cap="none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67" b="0" i="0" u="none" strike="noStrike" cap="none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χ</m:t>
                                  </m:r>
                                </m:e>
                                <m:sup>
                                  <m:r>
                                    <a:rPr lang="en-US" sz="1867" b="0" i="0" u="none" strike="noStrike" cap="none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  <a:sym typeface="Arial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 (253) = 715.08, p &lt; .001 </a:t>
                          </a:r>
                          <a:endParaRPr lang="en-GB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7029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%inter-item correlation above |.30|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Should be sufficient</a:t>
                          </a:r>
                          <a:endParaRPr lang="en-GB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Only 15.42%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699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Item-total correlation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Rule of Thumb: Should be above 0.3/0.4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.08-.53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453149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C1B3E057-89F1-B0DB-20EB-6952E822FB4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32273376"/>
                  </p:ext>
                </p:extLst>
              </p:nvPr>
            </p:nvGraphicFramePr>
            <p:xfrm>
              <a:off x="1533030" y="1536546"/>
              <a:ext cx="9117842" cy="27335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17204">
                      <a:extLst>
                        <a:ext uri="{9D8B030D-6E8A-4147-A177-3AD203B41FA5}">
                          <a16:colId xmlns:a16="http://schemas.microsoft.com/office/drawing/2014/main" val="3922623044"/>
                        </a:ext>
                      </a:extLst>
                    </a:gridCol>
                    <a:gridCol w="3100319">
                      <a:extLst>
                        <a:ext uri="{9D8B030D-6E8A-4147-A177-3AD203B41FA5}">
                          <a16:colId xmlns:a16="http://schemas.microsoft.com/office/drawing/2014/main" val="2279460162"/>
                        </a:ext>
                      </a:extLst>
                    </a:gridCol>
                    <a:gridCol w="3100319">
                      <a:extLst>
                        <a:ext uri="{9D8B030D-6E8A-4147-A177-3AD203B41FA5}">
                          <a16:colId xmlns:a16="http://schemas.microsoft.com/office/drawing/2014/main" val="757747370"/>
                        </a:ext>
                      </a:extLst>
                    </a:gridCol>
                  </a:tblGrid>
                  <a:tr h="37598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Assumptions needed to be checked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>
                              <a:solidFill>
                                <a:schemeClr val="tx1"/>
                              </a:solidFill>
                            </a:rPr>
                            <a:t>Obtained value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14298159"/>
                      </a:ext>
                    </a:extLst>
                  </a:tr>
                  <a:tr h="375984"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Sampling adequacy</a:t>
                          </a:r>
                          <a:endParaRPr lang="en-GB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KMO &gt;.50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.63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0096404"/>
                      </a:ext>
                    </a:extLst>
                  </a:tr>
                  <a:tr h="660527"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Bartlett’s test of Sphericity</a:t>
                          </a:r>
                          <a:endParaRPr lang="en-GB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Should be significant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94672" t="-117308" r="-820" b="-21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7029873"/>
                      </a:ext>
                    </a:extLst>
                  </a:tr>
                  <a:tr h="660527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%inter-item correlation above |.30|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67" b="0" i="0" u="none" strike="noStrike" cap="none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Arial"/>
                            </a:rPr>
                            <a:t>Should be sufficient</a:t>
                          </a:r>
                          <a:endParaRPr lang="en-GB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Only 15.42%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6992"/>
                      </a:ext>
                    </a:extLst>
                  </a:tr>
                  <a:tr h="660527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Item-total correlation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Rule of Thumb: Should be above 0.3/0.4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.08-.53</a:t>
                          </a:r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453149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5F8707ED-6BD1-8FD0-D587-0AAE2DEE9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91FDE67-48F1-7A4E-8AC6-E4499EB74CA2}"/>
              </a:ext>
            </a:extLst>
          </p:cNvPr>
          <p:cNvSpPr txBox="1"/>
          <p:nvPr/>
        </p:nvSpPr>
        <p:spPr>
          <a:xfrm>
            <a:off x="2952308" y="4357267"/>
            <a:ext cx="79932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(Child, 2006; </a:t>
            </a:r>
            <a:r>
              <a:rPr lang="en-GB" sz="1600" dirty="0" err="1">
                <a:solidFill>
                  <a:srgbClr val="0070C0"/>
                </a:solidFill>
              </a:rPr>
              <a:t>Comrey</a:t>
            </a:r>
            <a:r>
              <a:rPr lang="en-GB" sz="1600" dirty="0">
                <a:solidFill>
                  <a:srgbClr val="0070C0"/>
                </a:solidFill>
              </a:rPr>
              <a:t> &amp; Lee, 1992; </a:t>
            </a:r>
            <a:r>
              <a:rPr lang="en-GB" sz="1600" dirty="0" err="1">
                <a:solidFill>
                  <a:srgbClr val="0070C0"/>
                </a:solidFill>
              </a:rPr>
              <a:t>Fabrigar</a:t>
            </a:r>
            <a:r>
              <a:rPr lang="en-GB" sz="1600" dirty="0">
                <a:solidFill>
                  <a:srgbClr val="0070C0"/>
                </a:solidFill>
              </a:rPr>
              <a:t> et al., 1999; </a:t>
            </a:r>
            <a:r>
              <a:rPr lang="en-GB" sz="1600" dirty="0" err="1">
                <a:solidFill>
                  <a:srgbClr val="0070C0"/>
                </a:solidFill>
              </a:rPr>
              <a:t>Mulaik</a:t>
            </a:r>
            <a:r>
              <a:rPr lang="en-GB" sz="1600" dirty="0">
                <a:solidFill>
                  <a:srgbClr val="0070C0"/>
                </a:solidFill>
              </a:rPr>
              <a:t>, 2009; Watkins, 2020)</a:t>
            </a:r>
          </a:p>
        </p:txBody>
      </p:sp>
    </p:spTree>
    <p:extLst>
      <p:ext uri="{BB962C8B-B14F-4D97-AF65-F5344CB8AC3E}">
        <p14:creationId xmlns:p14="http://schemas.microsoft.com/office/powerpoint/2010/main" val="2259594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5D95F-1E52-0F81-1027-EA579DC6B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19</a:t>
            </a:fld>
            <a:endParaRPr lang="de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FC34907-4CF2-EE0A-DB91-692DB13E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183" y="1778003"/>
            <a:ext cx="3200400" cy="320040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9D651245-028C-D6AC-92F2-76AB42AC2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660" y="1854201"/>
            <a:ext cx="3200400" cy="3200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BBD0A0C-F717-78E9-73D3-8E66D48D2080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factor analysis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DB67C-007F-0D7B-E461-8CF8AAD7D3E0}"/>
              </a:ext>
            </a:extLst>
          </p:cNvPr>
          <p:cNvSpPr txBox="1"/>
          <p:nvPr/>
        </p:nvSpPr>
        <p:spPr>
          <a:xfrm>
            <a:off x="0" y="642668"/>
            <a:ext cx="12191999" cy="461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Factor identification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1931A-9F14-4442-332D-494DCF1FDD7F}"/>
              </a:ext>
            </a:extLst>
          </p:cNvPr>
          <p:cNvSpPr txBox="1"/>
          <p:nvPr/>
        </p:nvSpPr>
        <p:spPr>
          <a:xfrm>
            <a:off x="3302000" y="133246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Scree plot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0B283-CC68-753C-4445-3FE8BBA7063F}"/>
              </a:ext>
            </a:extLst>
          </p:cNvPr>
          <p:cNvSpPr txBox="1"/>
          <p:nvPr/>
        </p:nvSpPr>
        <p:spPr>
          <a:xfrm>
            <a:off x="8056466" y="135787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Hull method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E04D2F-9E5D-3AE5-FCC9-9B0E02225065}"/>
              </a:ext>
            </a:extLst>
          </p:cNvPr>
          <p:cNvCxnSpPr>
            <a:cxnSpLocks/>
          </p:cNvCxnSpPr>
          <p:nvPr/>
        </p:nvCxnSpPr>
        <p:spPr>
          <a:xfrm flipH="1">
            <a:off x="3132666" y="1676401"/>
            <a:ext cx="611717" cy="20912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D80B89-5F80-BB74-6D5F-DBE5BF98175D}"/>
              </a:ext>
            </a:extLst>
          </p:cNvPr>
          <p:cNvCxnSpPr>
            <a:cxnSpLocks/>
          </p:cNvCxnSpPr>
          <p:nvPr/>
        </p:nvCxnSpPr>
        <p:spPr>
          <a:xfrm flipH="1">
            <a:off x="8322733" y="1718734"/>
            <a:ext cx="237067" cy="507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le 3">
            <a:extLst>
              <a:ext uri="{FF2B5EF4-FFF2-40B4-BE49-F238E27FC236}">
                <a16:creationId xmlns:a16="http://schemas.microsoft.com/office/drawing/2014/main" id="{4FF41D52-243D-86C8-96FE-4246108183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6673CF37-7CA7-8967-F612-0DF74DC46EAD}"/>
              </a:ext>
            </a:extLst>
          </p:cNvPr>
          <p:cNvSpPr txBox="1"/>
          <p:nvPr/>
        </p:nvSpPr>
        <p:spPr>
          <a:xfrm>
            <a:off x="6597981" y="5635192"/>
            <a:ext cx="392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(Cattell, 1966; Lorenzo-Seva et al., 2011)</a:t>
            </a:r>
          </a:p>
        </p:txBody>
      </p:sp>
    </p:spTree>
    <p:extLst>
      <p:ext uri="{BB962C8B-B14F-4D97-AF65-F5344CB8AC3E}">
        <p14:creationId xmlns:p14="http://schemas.microsoft.com/office/powerpoint/2010/main" val="302064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Freeform: Shape 387">
            <a:extLst>
              <a:ext uri="{FF2B5EF4-FFF2-40B4-BE49-F238E27FC236}">
                <a16:creationId xmlns:a16="http://schemas.microsoft.com/office/drawing/2014/main" id="{62DAF92E-11DA-4E7C-ACD3-F8217834EAC6}"/>
              </a:ext>
            </a:extLst>
          </p:cNvPr>
          <p:cNvSpPr/>
          <p:nvPr/>
        </p:nvSpPr>
        <p:spPr>
          <a:xfrm>
            <a:off x="359463" y="2624110"/>
            <a:ext cx="11068670" cy="3694017"/>
          </a:xfrm>
          <a:custGeom>
            <a:avLst/>
            <a:gdLst>
              <a:gd name="connsiteX0" fmla="*/ 0 w 11068670"/>
              <a:gd name="connsiteY0" fmla="*/ 0 h 3694017"/>
              <a:gd name="connsiteX1" fmla="*/ 5579724 w 11068670"/>
              <a:gd name="connsiteY1" fmla="*/ 1051291 h 3694017"/>
              <a:gd name="connsiteX2" fmla="*/ 4000171 w 11068670"/>
              <a:gd name="connsiteY2" fmla="*/ 1993485 h 3694017"/>
              <a:gd name="connsiteX3" fmla="*/ 10347309 w 11068670"/>
              <a:gd name="connsiteY3" fmla="*/ 3089790 h 3694017"/>
              <a:gd name="connsiteX4" fmla="*/ 10461160 w 11068670"/>
              <a:gd name="connsiteY4" fmla="*/ 2846776 h 3694017"/>
              <a:gd name="connsiteX5" fmla="*/ 11068670 w 11068670"/>
              <a:gd name="connsiteY5" fmla="*/ 3451222 h 3694017"/>
              <a:gd name="connsiteX6" fmla="*/ 10064229 w 11068670"/>
              <a:gd name="connsiteY6" fmla="*/ 3694017 h 3694017"/>
              <a:gd name="connsiteX7" fmla="*/ 10182751 w 11068670"/>
              <a:gd name="connsiteY7" fmla="*/ 3441035 h 3694017"/>
              <a:gd name="connsiteX8" fmla="*/ 3559126 w 11068670"/>
              <a:gd name="connsiteY8" fmla="*/ 2132335 h 3694017"/>
              <a:gd name="connsiteX9" fmla="*/ 5333561 w 11068670"/>
              <a:gd name="connsiteY9" fmla="*/ 1031453 h 3694017"/>
              <a:gd name="connsiteX10" fmla="*/ 20516 w 11068670"/>
              <a:gd name="connsiteY10" fmla="*/ 39672 h 369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68670" h="3694017">
                <a:moveTo>
                  <a:pt x="0" y="0"/>
                </a:moveTo>
                <a:cubicBezTo>
                  <a:pt x="2639428" y="82650"/>
                  <a:pt x="6622502" y="502505"/>
                  <a:pt x="5579724" y="1051291"/>
                </a:cubicBezTo>
                <a:cubicBezTo>
                  <a:pt x="5029274" y="1345521"/>
                  <a:pt x="2837729" y="1848022"/>
                  <a:pt x="4000171" y="1993485"/>
                </a:cubicBezTo>
                <a:lnTo>
                  <a:pt x="10347309" y="3089790"/>
                </a:lnTo>
                <a:lnTo>
                  <a:pt x="10461160" y="2846776"/>
                </a:lnTo>
                <a:lnTo>
                  <a:pt x="11068670" y="3451222"/>
                </a:lnTo>
                <a:lnTo>
                  <a:pt x="10064229" y="3694017"/>
                </a:lnTo>
                <a:lnTo>
                  <a:pt x="10182751" y="3441035"/>
                </a:lnTo>
                <a:lnTo>
                  <a:pt x="3559126" y="2132335"/>
                </a:lnTo>
                <a:cubicBezTo>
                  <a:pt x="2328305" y="1818270"/>
                  <a:pt x="4666866" y="1295929"/>
                  <a:pt x="5333561" y="1031453"/>
                </a:cubicBezTo>
                <a:cubicBezTo>
                  <a:pt x="6393436" y="575232"/>
                  <a:pt x="2212062" y="128931"/>
                  <a:pt x="20516" y="3967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58647FCE-4EC8-4BA1-BB5E-B6A00C1DBE4D}"/>
              </a:ext>
            </a:extLst>
          </p:cNvPr>
          <p:cNvSpPr txBox="1"/>
          <p:nvPr/>
        </p:nvSpPr>
        <p:spPr>
          <a:xfrm>
            <a:off x="4521579" y="2208611"/>
            <a:ext cx="699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Test development &amp;</a:t>
            </a:r>
          </a:p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validation process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0D15C4B6-5A16-4736-BBFD-A469374C2114}"/>
              </a:ext>
            </a:extLst>
          </p:cNvPr>
          <p:cNvSpPr txBox="1"/>
          <p:nvPr/>
        </p:nvSpPr>
        <p:spPr>
          <a:xfrm>
            <a:off x="1233698" y="1037074"/>
            <a:ext cx="4820782" cy="46166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2060"/>
                </a:solidFill>
                <a:cs typeface="Arial" pitchFamily="34" charset="0"/>
              </a:rPr>
              <a:t>Rotter’s scale</a:t>
            </a:r>
            <a:endParaRPr lang="ko-KR" altLang="en-US" sz="24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33B3E92B-2985-4289-BBC7-10B3FBA93032}"/>
              </a:ext>
            </a:extLst>
          </p:cNvPr>
          <p:cNvSpPr txBox="1"/>
          <p:nvPr/>
        </p:nvSpPr>
        <p:spPr>
          <a:xfrm>
            <a:off x="187242" y="700179"/>
            <a:ext cx="1846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Locus of control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7A58B09-D72E-8945-9E03-3D94D572B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930" y="72574"/>
            <a:ext cx="10972800" cy="510825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Points of discussion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18EBB-C144-E7E3-4CA4-E0E1614F49FF}"/>
              </a:ext>
            </a:extLst>
          </p:cNvPr>
          <p:cNvGrpSpPr/>
          <p:nvPr/>
        </p:nvGrpSpPr>
        <p:grpSpPr>
          <a:xfrm>
            <a:off x="5482733" y="2024066"/>
            <a:ext cx="944708" cy="1502568"/>
            <a:chOff x="3488966" y="2728329"/>
            <a:chExt cx="944708" cy="1502568"/>
          </a:xfrm>
        </p:grpSpPr>
        <p:sp>
          <p:nvSpPr>
            <p:cNvPr id="368" name="Oval 4">
              <a:extLst>
                <a:ext uri="{FF2B5EF4-FFF2-40B4-BE49-F238E27FC236}">
                  <a16:creationId xmlns:a16="http://schemas.microsoft.com/office/drawing/2014/main" id="{6A83FE31-DFE9-412B-B326-72AD6F6B127B}"/>
                </a:ext>
              </a:extLst>
            </p:cNvPr>
            <p:cNvSpPr/>
            <p:nvPr/>
          </p:nvSpPr>
          <p:spPr>
            <a:xfrm>
              <a:off x="3488966" y="2728329"/>
              <a:ext cx="944708" cy="1502568"/>
            </a:xfrm>
            <a:custGeom>
              <a:avLst/>
              <a:gdLst/>
              <a:ahLst/>
              <a:cxnLst/>
              <a:rect l="l" t="t" r="r" b="b"/>
              <a:pathLst>
                <a:path w="898090" h="1428422">
                  <a:moveTo>
                    <a:pt x="449216" y="94631"/>
                  </a:moveTo>
                  <a:cubicBezTo>
                    <a:pt x="253684" y="94631"/>
                    <a:pt x="95174" y="253159"/>
                    <a:pt x="95174" y="448713"/>
                  </a:cubicBezTo>
                  <a:cubicBezTo>
                    <a:pt x="95174" y="644267"/>
                    <a:pt x="253684" y="802795"/>
                    <a:pt x="449216" y="802795"/>
                  </a:cubicBezTo>
                  <a:cubicBezTo>
                    <a:pt x="644748" y="802795"/>
                    <a:pt x="803258" y="644267"/>
                    <a:pt x="803258" y="448713"/>
                  </a:cubicBezTo>
                  <a:cubicBezTo>
                    <a:pt x="803258" y="253159"/>
                    <a:pt x="644748" y="94631"/>
                    <a:pt x="449216" y="94631"/>
                  </a:cubicBezTo>
                  <a:close/>
                  <a:moveTo>
                    <a:pt x="450538" y="0"/>
                  </a:moveTo>
                  <a:cubicBezTo>
                    <a:pt x="568723" y="1"/>
                    <a:pt x="686907" y="45086"/>
                    <a:pt x="777080" y="135258"/>
                  </a:cubicBezTo>
                  <a:cubicBezTo>
                    <a:pt x="957424" y="315603"/>
                    <a:pt x="918245" y="575926"/>
                    <a:pt x="777080" y="788342"/>
                  </a:cubicBezTo>
                  <a:cubicBezTo>
                    <a:pt x="629152" y="1010934"/>
                    <a:pt x="568618" y="1140847"/>
                    <a:pt x="450539" y="1428422"/>
                  </a:cubicBezTo>
                  <a:cubicBezTo>
                    <a:pt x="310500" y="1123277"/>
                    <a:pt x="280710" y="1028502"/>
                    <a:pt x="123997" y="788342"/>
                  </a:cubicBezTo>
                  <a:cubicBezTo>
                    <a:pt x="-25604" y="572861"/>
                    <a:pt x="-56348" y="315602"/>
                    <a:pt x="123996" y="135258"/>
                  </a:cubicBezTo>
                  <a:cubicBezTo>
                    <a:pt x="214168" y="45086"/>
                    <a:pt x="332353" y="1"/>
                    <a:pt x="450538" y="0"/>
                  </a:cubicBezTo>
                  <a:close/>
                </a:path>
              </a:pathLst>
            </a:custGeom>
            <a:solidFill>
              <a:schemeClr val="accent5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14" name="Graphic 13" descr="Classroom with solid fill">
              <a:extLst>
                <a:ext uri="{FF2B5EF4-FFF2-40B4-BE49-F238E27FC236}">
                  <a16:creationId xmlns:a16="http://schemas.microsoft.com/office/drawing/2014/main" id="{608B53EF-2342-7044-A8D3-EBDF0C7A1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71431" y="2922136"/>
              <a:ext cx="579778" cy="579778"/>
            </a:xfrm>
            <a:prstGeom prst="rect">
              <a:avLst/>
            </a:prstGeom>
          </p:spPr>
        </p:pic>
      </p:grpSp>
      <p:sp>
        <p:nvSpPr>
          <p:cNvPr id="380" name="Oval 4">
            <a:extLst>
              <a:ext uri="{FF2B5EF4-FFF2-40B4-BE49-F238E27FC236}">
                <a16:creationId xmlns:a16="http://schemas.microsoft.com/office/drawing/2014/main" id="{B887A1DA-9B28-4404-9E7C-C9EBD58D7A38}"/>
              </a:ext>
            </a:extLst>
          </p:cNvPr>
          <p:cNvSpPr/>
          <p:nvPr/>
        </p:nvSpPr>
        <p:spPr>
          <a:xfrm>
            <a:off x="752950" y="1493662"/>
            <a:ext cx="713937" cy="1135525"/>
          </a:xfrm>
          <a:custGeom>
            <a:avLst/>
            <a:gdLst/>
            <a:ahLst/>
            <a:cxnLst/>
            <a:rect l="l" t="t" r="r" b="b"/>
            <a:pathLst>
              <a:path w="512777" h="815578">
                <a:moveTo>
                  <a:pt x="256487" y="54031"/>
                </a:moveTo>
                <a:cubicBezTo>
                  <a:pt x="144845" y="54031"/>
                  <a:pt x="54341" y="144545"/>
                  <a:pt x="54341" y="256199"/>
                </a:cubicBezTo>
                <a:cubicBezTo>
                  <a:pt x="54341" y="367853"/>
                  <a:pt x="144845" y="458367"/>
                  <a:pt x="256487" y="458367"/>
                </a:cubicBezTo>
                <a:cubicBezTo>
                  <a:pt x="368129" y="458367"/>
                  <a:pt x="458633" y="367853"/>
                  <a:pt x="458633" y="256199"/>
                </a:cubicBezTo>
                <a:cubicBezTo>
                  <a:pt x="458633" y="144545"/>
                  <a:pt x="368129" y="54031"/>
                  <a:pt x="256487" y="54031"/>
                </a:cubicBezTo>
                <a:close/>
                <a:moveTo>
                  <a:pt x="257241" y="0"/>
                </a:moveTo>
                <a:cubicBezTo>
                  <a:pt x="324720" y="0"/>
                  <a:pt x="392199" y="25743"/>
                  <a:pt x="443685" y="77228"/>
                </a:cubicBezTo>
                <a:cubicBezTo>
                  <a:pt x="546655" y="180198"/>
                  <a:pt x="524285" y="328833"/>
                  <a:pt x="443685" y="450115"/>
                </a:cubicBezTo>
                <a:cubicBezTo>
                  <a:pt x="359223" y="577207"/>
                  <a:pt x="324660" y="651383"/>
                  <a:pt x="257241" y="815578"/>
                </a:cubicBezTo>
                <a:cubicBezTo>
                  <a:pt x="177284" y="641351"/>
                  <a:pt x="160275" y="587238"/>
                  <a:pt x="70797" y="450115"/>
                </a:cubicBezTo>
                <a:cubicBezTo>
                  <a:pt x="-14619" y="327083"/>
                  <a:pt x="-32173" y="180198"/>
                  <a:pt x="70797" y="77228"/>
                </a:cubicBezTo>
                <a:cubicBezTo>
                  <a:pt x="122282" y="25743"/>
                  <a:pt x="189762" y="0"/>
                  <a:pt x="257241" y="0"/>
                </a:cubicBezTo>
                <a:close/>
              </a:path>
            </a:pathLst>
          </a:custGeom>
          <a:solidFill>
            <a:schemeClr val="accent1"/>
          </a:solidFill>
          <a:ln w="635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EF673-6732-3209-B333-35B5FCE83ADC}"/>
              </a:ext>
            </a:extLst>
          </p:cNvPr>
          <p:cNvSpPr txBox="1"/>
          <p:nvPr/>
        </p:nvSpPr>
        <p:spPr>
          <a:xfrm>
            <a:off x="5665198" y="3894970"/>
            <a:ext cx="6997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7030A0"/>
                </a:solidFill>
                <a:cs typeface="Arial" pitchFamily="34" charset="0"/>
              </a:rPr>
              <a:t>Hands-on </a:t>
            </a:r>
          </a:p>
          <a:p>
            <a:pPr algn="ctr"/>
            <a:r>
              <a:rPr lang="en-US" altLang="ko-KR" sz="2400" b="1" dirty="0">
                <a:solidFill>
                  <a:srgbClr val="7030A0"/>
                </a:solidFill>
                <a:cs typeface="Arial" pitchFamily="34" charset="0"/>
              </a:rPr>
              <a:t>experience</a:t>
            </a:r>
            <a:endParaRPr lang="ko-KR" altLang="en-US" sz="2400" b="1" dirty="0">
              <a:solidFill>
                <a:srgbClr val="7030A0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ACF56C-CCB6-F6BC-F56F-FFA0EC7788C5}"/>
              </a:ext>
            </a:extLst>
          </p:cNvPr>
          <p:cNvGrpSpPr/>
          <p:nvPr/>
        </p:nvGrpSpPr>
        <p:grpSpPr>
          <a:xfrm>
            <a:off x="7342775" y="3729883"/>
            <a:ext cx="944708" cy="1502568"/>
            <a:chOff x="7308908" y="3889611"/>
            <a:chExt cx="944708" cy="1502568"/>
          </a:xfrm>
        </p:grpSpPr>
        <p:sp>
          <p:nvSpPr>
            <p:cNvPr id="33" name="Oval 4">
              <a:extLst>
                <a:ext uri="{FF2B5EF4-FFF2-40B4-BE49-F238E27FC236}">
                  <a16:creationId xmlns:a16="http://schemas.microsoft.com/office/drawing/2014/main" id="{25770BCA-A5CF-AE40-8AD9-59B9839EA0EC}"/>
                </a:ext>
              </a:extLst>
            </p:cNvPr>
            <p:cNvSpPr/>
            <p:nvPr/>
          </p:nvSpPr>
          <p:spPr>
            <a:xfrm>
              <a:off x="7308908" y="3889611"/>
              <a:ext cx="944708" cy="1502568"/>
            </a:xfrm>
            <a:custGeom>
              <a:avLst/>
              <a:gdLst/>
              <a:ahLst/>
              <a:cxnLst/>
              <a:rect l="l" t="t" r="r" b="b"/>
              <a:pathLst>
                <a:path w="898090" h="1428422">
                  <a:moveTo>
                    <a:pt x="449216" y="94631"/>
                  </a:moveTo>
                  <a:cubicBezTo>
                    <a:pt x="253684" y="94631"/>
                    <a:pt x="95174" y="253159"/>
                    <a:pt x="95174" y="448713"/>
                  </a:cubicBezTo>
                  <a:cubicBezTo>
                    <a:pt x="95174" y="644267"/>
                    <a:pt x="253684" y="802795"/>
                    <a:pt x="449216" y="802795"/>
                  </a:cubicBezTo>
                  <a:cubicBezTo>
                    <a:pt x="644748" y="802795"/>
                    <a:pt x="803258" y="644267"/>
                    <a:pt x="803258" y="448713"/>
                  </a:cubicBezTo>
                  <a:cubicBezTo>
                    <a:pt x="803258" y="253159"/>
                    <a:pt x="644748" y="94631"/>
                    <a:pt x="449216" y="94631"/>
                  </a:cubicBezTo>
                  <a:close/>
                  <a:moveTo>
                    <a:pt x="450538" y="0"/>
                  </a:moveTo>
                  <a:cubicBezTo>
                    <a:pt x="568723" y="1"/>
                    <a:pt x="686907" y="45086"/>
                    <a:pt x="777080" y="135258"/>
                  </a:cubicBezTo>
                  <a:cubicBezTo>
                    <a:pt x="957424" y="315603"/>
                    <a:pt x="918245" y="575926"/>
                    <a:pt x="777080" y="788342"/>
                  </a:cubicBezTo>
                  <a:cubicBezTo>
                    <a:pt x="629152" y="1010934"/>
                    <a:pt x="568618" y="1140847"/>
                    <a:pt x="450539" y="1428422"/>
                  </a:cubicBezTo>
                  <a:cubicBezTo>
                    <a:pt x="310500" y="1123277"/>
                    <a:pt x="280710" y="1028502"/>
                    <a:pt x="123997" y="788342"/>
                  </a:cubicBezTo>
                  <a:cubicBezTo>
                    <a:pt x="-25604" y="572861"/>
                    <a:pt x="-56348" y="315602"/>
                    <a:pt x="123996" y="135258"/>
                  </a:cubicBezTo>
                  <a:cubicBezTo>
                    <a:pt x="214168" y="45086"/>
                    <a:pt x="332353" y="1"/>
                    <a:pt x="450538" y="0"/>
                  </a:cubicBezTo>
                  <a:close/>
                </a:path>
              </a:pathLst>
            </a:custGeom>
            <a:solidFill>
              <a:srgbClr val="7030A0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4" name="Graphic 3" descr="Laptop with solid fill">
              <a:extLst>
                <a:ext uri="{FF2B5EF4-FFF2-40B4-BE49-F238E27FC236}">
                  <a16:creationId xmlns:a16="http://schemas.microsoft.com/office/drawing/2014/main" id="{7778625D-5064-5F3B-2AB5-B39BF2A9D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457048" y="4070673"/>
              <a:ext cx="637085" cy="63708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056F4A-827E-F574-95C8-3CF613343417}"/>
              </a:ext>
            </a:extLst>
          </p:cNvPr>
          <p:cNvGrpSpPr/>
          <p:nvPr/>
        </p:nvGrpSpPr>
        <p:grpSpPr>
          <a:xfrm>
            <a:off x="3197858" y="1461121"/>
            <a:ext cx="892462" cy="1419473"/>
            <a:chOff x="3300989" y="1491862"/>
            <a:chExt cx="892462" cy="1419473"/>
          </a:xfrm>
        </p:grpSpPr>
        <p:sp>
          <p:nvSpPr>
            <p:cNvPr id="377" name="Oval 4">
              <a:extLst>
                <a:ext uri="{FF2B5EF4-FFF2-40B4-BE49-F238E27FC236}">
                  <a16:creationId xmlns:a16="http://schemas.microsoft.com/office/drawing/2014/main" id="{08FFA636-D36A-4E97-BB8E-5CBC6083801F}"/>
                </a:ext>
              </a:extLst>
            </p:cNvPr>
            <p:cNvSpPr/>
            <p:nvPr/>
          </p:nvSpPr>
          <p:spPr>
            <a:xfrm>
              <a:off x="3300989" y="1491862"/>
              <a:ext cx="892462" cy="1419473"/>
            </a:xfrm>
            <a:custGeom>
              <a:avLst/>
              <a:gdLst/>
              <a:ahLst/>
              <a:cxnLst/>
              <a:rect l="l" t="t" r="r" b="b"/>
              <a:pathLst>
                <a:path w="641001" h="1019521">
                  <a:moveTo>
                    <a:pt x="320623" y="67542"/>
                  </a:moveTo>
                  <a:cubicBezTo>
                    <a:pt x="181064" y="67542"/>
                    <a:pt x="67929" y="180689"/>
                    <a:pt x="67929" y="320264"/>
                  </a:cubicBezTo>
                  <a:cubicBezTo>
                    <a:pt x="67929" y="459839"/>
                    <a:pt x="181064" y="572986"/>
                    <a:pt x="320623" y="572986"/>
                  </a:cubicBezTo>
                  <a:cubicBezTo>
                    <a:pt x="460182" y="572986"/>
                    <a:pt x="573317" y="459839"/>
                    <a:pt x="573317" y="320264"/>
                  </a:cubicBezTo>
                  <a:cubicBezTo>
                    <a:pt x="573317" y="180689"/>
                    <a:pt x="460182" y="67542"/>
                    <a:pt x="320623" y="67542"/>
                  </a:cubicBezTo>
                  <a:close/>
                  <a:moveTo>
                    <a:pt x="321566" y="0"/>
                  </a:moveTo>
                  <a:cubicBezTo>
                    <a:pt x="405920" y="0"/>
                    <a:pt x="490273" y="32180"/>
                    <a:pt x="554632" y="96539"/>
                  </a:cubicBezTo>
                  <a:cubicBezTo>
                    <a:pt x="683351" y="225258"/>
                    <a:pt x="655387" y="411061"/>
                    <a:pt x="554632" y="562671"/>
                  </a:cubicBezTo>
                  <a:cubicBezTo>
                    <a:pt x="449051" y="721543"/>
                    <a:pt x="405845" y="814267"/>
                    <a:pt x="321567" y="1019521"/>
                  </a:cubicBezTo>
                  <a:cubicBezTo>
                    <a:pt x="221616" y="801727"/>
                    <a:pt x="200353" y="734083"/>
                    <a:pt x="88501" y="562670"/>
                  </a:cubicBezTo>
                  <a:cubicBezTo>
                    <a:pt x="-18275" y="408873"/>
                    <a:pt x="-40218" y="225258"/>
                    <a:pt x="88501" y="96539"/>
                  </a:cubicBezTo>
                  <a:cubicBezTo>
                    <a:pt x="152860" y="32180"/>
                    <a:pt x="237213" y="0"/>
                    <a:pt x="321566" y="0"/>
                  </a:cubicBezTo>
                  <a:close/>
                </a:path>
              </a:pathLst>
            </a:custGeom>
            <a:solidFill>
              <a:srgbClr val="002060"/>
            </a:solidFill>
            <a:ln w="6350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pic>
          <p:nvPicPr>
            <p:cNvPr id="7" name="Graphic 6" descr="Scales of justice with solid fill">
              <a:extLst>
                <a:ext uri="{FF2B5EF4-FFF2-40B4-BE49-F238E27FC236}">
                  <a16:creationId xmlns:a16="http://schemas.microsoft.com/office/drawing/2014/main" id="{9B7950DE-3206-5559-5D49-237E7087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91906" y="1580679"/>
              <a:ext cx="689027" cy="689027"/>
            </a:xfrm>
            <a:prstGeom prst="rect">
              <a:avLst/>
            </a:prstGeom>
          </p:spPr>
        </p:pic>
      </p:grpSp>
      <p:pic>
        <p:nvPicPr>
          <p:cNvPr id="13" name="Graphic 12" descr="Shamrock outline">
            <a:extLst>
              <a:ext uri="{FF2B5EF4-FFF2-40B4-BE49-F238E27FC236}">
                <a16:creationId xmlns:a16="http://schemas.microsoft.com/office/drawing/2014/main" id="{B33320F6-E160-2CBD-886E-11E11BC3F8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8133" y="1532546"/>
            <a:ext cx="606176" cy="60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83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0" grpId="0"/>
      <p:bldP spid="378" grpId="0" animBg="1"/>
      <p:bldP spid="381" grpId="0"/>
      <p:bldP spid="380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5D95F-1E52-0F81-1027-EA579DC6B5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20</a:t>
            </a:fld>
            <a:endParaRPr lang="d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BD0A0C-F717-78E9-73D3-8E66D48D2080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factor analysis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E98D8B2-4F2A-46E1-5B94-7F1C05AC84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1529628"/>
              </p:ext>
            </p:extLst>
          </p:nvPr>
        </p:nvGraphicFramePr>
        <p:xfrm>
          <a:off x="2760133" y="-73599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A0C80-D66C-0327-9C6D-AD647E0BC4EC}"/>
                  </a:ext>
                </a:extLst>
              </p:cNvPr>
              <p:cNvSpPr txBox="1"/>
              <p:nvPr/>
            </p:nvSpPr>
            <p:spPr>
              <a:xfrm>
                <a:off x="3477353" y="3015991"/>
                <a:ext cx="229357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McDonald’s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MY" dirty="0">
                    <a:effectLst/>
                  </a:rPr>
                  <a:t> =.39</a:t>
                </a:r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BCA0C80-D66C-0327-9C6D-AD647E0BC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7353" y="3015991"/>
                <a:ext cx="2293577" cy="369332"/>
              </a:xfrm>
              <a:prstGeom prst="rect">
                <a:avLst/>
              </a:prstGeom>
              <a:blipFill>
                <a:blip r:embed="rId7"/>
                <a:stretch>
                  <a:fillRect l="-2198" t="-6667" r="-109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AABA4-DFF1-375F-24C3-8EBBD524D0B4}"/>
                  </a:ext>
                </a:extLst>
              </p:cNvPr>
              <p:cNvSpPr txBox="1"/>
              <p:nvPr/>
            </p:nvSpPr>
            <p:spPr>
              <a:xfrm>
                <a:off x="8567481" y="3015991"/>
                <a:ext cx="229357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McDonald’s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MY" dirty="0">
                    <a:effectLst/>
                  </a:rPr>
                  <a:t> =.64</a:t>
                </a:r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8AABA4-DFF1-375F-24C3-8EBBD524D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7481" y="3015991"/>
                <a:ext cx="2293577" cy="369332"/>
              </a:xfrm>
              <a:prstGeom prst="rect">
                <a:avLst/>
              </a:prstGeom>
              <a:blipFill>
                <a:blip r:embed="rId8"/>
                <a:stretch>
                  <a:fillRect l="-2198" t="-6667" r="-109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720FB8F0-5104-5C6E-CF04-13F997C28632}"/>
              </a:ext>
            </a:extLst>
          </p:cNvPr>
          <p:cNvSpPr/>
          <p:nvPr/>
        </p:nvSpPr>
        <p:spPr>
          <a:xfrm>
            <a:off x="5425539" y="3583175"/>
            <a:ext cx="3131867" cy="189959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Personal Control vs Luck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11 items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32%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F2459E-13E7-8B48-29D5-DBBB54E0829D}"/>
                  </a:ext>
                </a:extLst>
              </p:cNvPr>
              <p:cNvSpPr txBox="1"/>
              <p:nvPr/>
            </p:nvSpPr>
            <p:spPr>
              <a:xfrm>
                <a:off x="5903762" y="5645416"/>
                <a:ext cx="2293577" cy="369332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McDonald’s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MY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sym typeface="Symbol" pitchFamily="2" charset="2"/>
                          </a:rPr>
                          <m:t>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MY" dirty="0">
                    <a:effectLst/>
                  </a:rPr>
                  <a:t> =.70</a:t>
                </a:r>
                <a:endParaRPr lang="en-GB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F2459E-13E7-8B48-29D5-DBBB54E08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762" y="5645416"/>
                <a:ext cx="2293577" cy="369332"/>
              </a:xfrm>
              <a:prstGeom prst="rect">
                <a:avLst/>
              </a:prstGeom>
              <a:blipFill>
                <a:blip r:embed="rId9"/>
                <a:stretch>
                  <a:fillRect l="-2198" t="-6667" r="-109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8E2E399-D84F-FBDF-E712-6B9B2C7AD9E4}"/>
              </a:ext>
            </a:extLst>
          </p:cNvPr>
          <p:cNvSpPr txBox="1"/>
          <p:nvPr/>
        </p:nvSpPr>
        <p:spPr>
          <a:xfrm>
            <a:off x="911063" y="1788673"/>
            <a:ext cx="2078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Two factor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C16872-E826-DD59-0E0A-4FF103FA4892}"/>
              </a:ext>
            </a:extLst>
          </p:cNvPr>
          <p:cNvSpPr txBox="1"/>
          <p:nvPr/>
        </p:nvSpPr>
        <p:spPr>
          <a:xfrm>
            <a:off x="1004358" y="449800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One factor model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9C6F442-BF2D-4F43-EF3E-F44A04B8FD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61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5" grpId="0" animBg="1"/>
      <p:bldP spid="9" grpId="0" animBg="1"/>
      <p:bldP spid="13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FB7F1-FB43-D9B3-679A-E386315F4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21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F42982-D441-C901-24A8-879727E9856B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3CD1EE-A27C-5EE1-74D5-6EB2E1225444}"/>
              </a:ext>
            </a:extLst>
          </p:cNvPr>
          <p:cNvSpPr txBox="1">
            <a:spLocks/>
          </p:cNvSpPr>
          <p:nvPr/>
        </p:nvSpPr>
        <p:spPr>
          <a:xfrm>
            <a:off x="0" y="660933"/>
            <a:ext cx="12192000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 validity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Google Shape;397;p48">
            <a:extLst>
              <a:ext uri="{FF2B5EF4-FFF2-40B4-BE49-F238E27FC236}">
                <a16:creationId xmlns:a16="http://schemas.microsoft.com/office/drawing/2014/main" id="{19121F36-3497-ECCA-DB82-609AC24FB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289827"/>
              </p:ext>
            </p:extLst>
          </p:nvPr>
        </p:nvGraphicFramePr>
        <p:xfrm>
          <a:off x="7111972" y="1405593"/>
          <a:ext cx="4900067" cy="243224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78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82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de" sz="1500">
                          <a:solidFill>
                            <a:schemeClr val="dk1"/>
                          </a:solidFill>
                        </a:rPr>
                        <a:t>𝜒</a:t>
                      </a:r>
                      <a:r>
                        <a:rPr lang="de" sz="1500" baseline="30000">
                          <a:solidFill>
                            <a:schemeClr val="dk1"/>
                          </a:solidFill>
                        </a:rPr>
                        <a:t>2</a:t>
                      </a:r>
                      <a:endParaRPr sz="1300" baseline="3000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 sz="1300"/>
                        <a:t>Non-significant</a:t>
                      </a:r>
                      <a:endParaRPr sz="130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26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>
                          <a:solidFill>
                            <a:schemeClr val="dk1"/>
                          </a:solidFill>
                        </a:rPr>
                        <a:t>Comparative fit index (CFI)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>
                          <a:solidFill>
                            <a:schemeClr val="dk1"/>
                          </a:solidFill>
                        </a:rPr>
                        <a:t>Tucker Lewis index(TLI)</a:t>
                      </a:r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/>
                        <a:t>close to/ ≥.95</a:t>
                      </a:r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>
                          <a:solidFill>
                            <a:schemeClr val="dk1"/>
                          </a:solidFill>
                        </a:rPr>
                        <a:t>Root mean square error of approximation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>
                          <a:solidFill>
                            <a:schemeClr val="dk1"/>
                          </a:solidFill>
                        </a:rPr>
                        <a:t>(RMSEA)</a:t>
                      </a:r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/>
                        <a:t>close to/ ≤.06</a:t>
                      </a:r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251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>
                          <a:solidFill>
                            <a:schemeClr val="dk1"/>
                          </a:solidFill>
                        </a:rPr>
                        <a:t>Standardized root mean square (SRMR)</a:t>
                      </a:r>
                      <a:endParaRPr lang="en-GB" sz="1300" noProof="0" dirty="0"/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 noProof="0" dirty="0"/>
                        <a:t>Close to/≤.08</a:t>
                      </a:r>
                    </a:p>
                  </a:txBody>
                  <a:tcPr marL="121900" marR="121900" marT="121900" marB="121900"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4007B60-28FD-5C58-6638-0BE8A9F60D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680844"/>
                  </p:ext>
                </p:extLst>
              </p:nvPr>
            </p:nvGraphicFramePr>
            <p:xfrm>
              <a:off x="676496" y="4071678"/>
              <a:ext cx="10850341" cy="178308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1131511">
                      <a:extLst>
                        <a:ext uri="{9D8B030D-6E8A-4147-A177-3AD203B41FA5}">
                          <a16:colId xmlns:a16="http://schemas.microsoft.com/office/drawing/2014/main" val="2247887815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4009984406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1202349906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2810498648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1093676567"/>
                        </a:ext>
                      </a:extLst>
                    </a:gridCol>
                    <a:gridCol w="2132310">
                      <a:extLst>
                        <a:ext uri="{9D8B030D-6E8A-4147-A177-3AD203B41FA5}">
                          <a16:colId xmlns:a16="http://schemas.microsoft.com/office/drawing/2014/main" val="2260027216"/>
                        </a:ext>
                      </a:extLst>
                    </a:gridCol>
                    <a:gridCol w="1149469">
                      <a:extLst>
                        <a:ext uri="{9D8B030D-6E8A-4147-A177-3AD203B41FA5}">
                          <a16:colId xmlns:a16="http://schemas.microsoft.com/office/drawing/2014/main" val="1583323016"/>
                        </a:ext>
                      </a:extLst>
                    </a:gridCol>
                    <a:gridCol w="1911007">
                      <a:extLst>
                        <a:ext uri="{9D8B030D-6E8A-4147-A177-3AD203B41FA5}">
                          <a16:colId xmlns:a16="http://schemas.microsoft.com/office/drawing/2014/main" val="229865671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Model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Chi-Square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df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CFI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TLI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RMSEA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90% CI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SRMR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McDonald’s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MY" sz="12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sym typeface="Symbol" pitchFamily="2" charset="2"/>
                                    </a:rPr>
                                    <m:t></m:t>
                                  </m:r>
                                </m:e>
                                <m:sub>
                                  <m:r>
                                    <a:rPr lang="en-US" sz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oMath>
                          </a14:m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360185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One Factor (12 items)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83.84*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54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.04</a:t>
                          </a:r>
                          <a:endParaRPr lang="en-MY" sz="1200" dirty="0"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[.03-.08]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.12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.72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863010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One Factor (11 items)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52.26*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44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.98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.97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.00</a:t>
                          </a:r>
                          <a:endParaRPr lang="en-MY" sz="1200" dirty="0"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[.00-.05]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.10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.72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75201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24007B60-28FD-5C58-6638-0BE8A9F60D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4680844"/>
                  </p:ext>
                </p:extLst>
              </p:nvPr>
            </p:nvGraphicFramePr>
            <p:xfrm>
              <a:off x="676496" y="4071678"/>
              <a:ext cx="10850341" cy="1783080"/>
            </p:xfrm>
            <a:graphic>
              <a:graphicData uri="http://schemas.openxmlformats.org/drawingml/2006/table">
                <a:tbl>
                  <a:tblPr firstRow="1" bandRow="1" bandCol="1">
                    <a:tableStyleId>{5C22544A-7EE6-4342-B048-85BDC9FD1C3A}</a:tableStyleId>
                  </a:tblPr>
                  <a:tblGrid>
                    <a:gridCol w="1131511">
                      <a:extLst>
                        <a:ext uri="{9D8B030D-6E8A-4147-A177-3AD203B41FA5}">
                          <a16:colId xmlns:a16="http://schemas.microsoft.com/office/drawing/2014/main" val="2247887815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4009984406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1202349906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2810498648"/>
                        </a:ext>
                      </a:extLst>
                    </a:gridCol>
                    <a:gridCol w="1131511">
                      <a:extLst>
                        <a:ext uri="{9D8B030D-6E8A-4147-A177-3AD203B41FA5}">
                          <a16:colId xmlns:a16="http://schemas.microsoft.com/office/drawing/2014/main" val="1093676567"/>
                        </a:ext>
                      </a:extLst>
                    </a:gridCol>
                    <a:gridCol w="2132310">
                      <a:extLst>
                        <a:ext uri="{9D8B030D-6E8A-4147-A177-3AD203B41FA5}">
                          <a16:colId xmlns:a16="http://schemas.microsoft.com/office/drawing/2014/main" val="2260027216"/>
                        </a:ext>
                      </a:extLst>
                    </a:gridCol>
                    <a:gridCol w="1149469">
                      <a:extLst>
                        <a:ext uri="{9D8B030D-6E8A-4147-A177-3AD203B41FA5}">
                          <a16:colId xmlns:a16="http://schemas.microsoft.com/office/drawing/2014/main" val="1583323016"/>
                        </a:ext>
                      </a:extLst>
                    </a:gridCol>
                    <a:gridCol w="1911007">
                      <a:extLst>
                        <a:ext uri="{9D8B030D-6E8A-4147-A177-3AD203B41FA5}">
                          <a16:colId xmlns:a16="http://schemas.microsoft.com/office/drawing/2014/main" val="2298656710"/>
                        </a:ext>
                      </a:extLst>
                    </a:gridCol>
                  </a:tblGrid>
                  <a:tr h="5943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Model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Chi-Square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 err="1">
                              <a:solidFill>
                                <a:schemeClr val="tx1"/>
                              </a:solidFill>
                              <a:effectLst/>
                            </a:rPr>
                            <a:t>df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CFI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TLI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RMSEA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90% CI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SRMR</a:t>
                          </a:r>
                          <a:endParaRPr lang="en-MY" sz="120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66887" t="-8511" r="-662" b="-2170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3601852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One Factor (12 items)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83.84*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54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.04</a:t>
                          </a:r>
                          <a:endParaRPr lang="en-MY" sz="1200" dirty="0"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[.03-.08]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.12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.72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78630108"/>
                      </a:ext>
                    </a:extLst>
                  </a:tr>
                  <a:tr h="594360">
                    <a:tc>
                      <a:txBody>
                        <a:bodyPr/>
                        <a:lstStyle/>
                        <a:p>
                          <a:pPr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One Factor (11 items)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52.26*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44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.98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.97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.00</a:t>
                          </a:r>
                          <a:endParaRPr lang="en-MY" sz="1200" dirty="0">
                            <a:effectLst/>
                          </a:endParaRPr>
                        </a:p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[.00-.05]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.10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900"/>
                            </a:spcBef>
                            <a:spcAft>
                              <a:spcPts val="90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.72</a:t>
                          </a:r>
                          <a:endParaRPr lang="en-MY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5752015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3804AAE-A961-7199-187E-1D91BA95C9EF}"/>
              </a:ext>
            </a:extLst>
          </p:cNvPr>
          <p:cNvSpPr txBox="1"/>
          <p:nvPr/>
        </p:nvSpPr>
        <p:spPr>
          <a:xfrm>
            <a:off x="572401" y="5796207"/>
            <a:ext cx="6176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*p &lt; 0.05</a:t>
            </a:r>
            <a:r>
              <a:rPr lang="en-MY" sz="1200" dirty="0">
                <a:effectLst/>
              </a:rPr>
              <a:t> </a:t>
            </a:r>
            <a:endParaRPr lang="en-GB" sz="1200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67B1820A-CC44-86AE-C476-01CD5C58C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E5B633-D785-ED2A-FC4D-8D8C1E8A3912}"/>
              </a:ext>
            </a:extLst>
          </p:cNvPr>
          <p:cNvSpPr txBox="1"/>
          <p:nvPr/>
        </p:nvSpPr>
        <p:spPr>
          <a:xfrm>
            <a:off x="179961" y="1824419"/>
            <a:ext cx="57014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Categorical confirmatory factor analysis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dk1"/>
                </a:solidFill>
              </a:rPr>
              <a:t>Robust weighted least square (WLSMV) estimator</a:t>
            </a:r>
            <a:endParaRPr lang="en-GB" dirty="0"/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B256C7-3230-567D-353A-36F67C88F241}"/>
              </a:ext>
            </a:extLst>
          </p:cNvPr>
          <p:cNvSpPr txBox="1"/>
          <p:nvPr/>
        </p:nvSpPr>
        <p:spPr>
          <a:xfrm>
            <a:off x="7966983" y="5876810"/>
            <a:ext cx="4119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</a:t>
            </a:r>
            <a:r>
              <a:rPr lang="en-GB" sz="1600" dirty="0" err="1">
                <a:solidFill>
                  <a:srgbClr val="0070C0"/>
                </a:solidFill>
              </a:rPr>
              <a:t>Bentler</a:t>
            </a:r>
            <a:r>
              <a:rPr lang="en-GB" sz="1600" dirty="0">
                <a:solidFill>
                  <a:srgbClr val="0070C0"/>
                </a:solidFill>
              </a:rPr>
              <a:t> &amp; Chou, 1987; Hu &amp; </a:t>
            </a:r>
            <a:r>
              <a:rPr lang="en-GB" sz="1600" dirty="0" err="1">
                <a:solidFill>
                  <a:srgbClr val="0070C0"/>
                </a:solidFill>
              </a:rPr>
              <a:t>Bentler</a:t>
            </a:r>
            <a:r>
              <a:rPr lang="en-GB" sz="1600" dirty="0">
                <a:solidFill>
                  <a:srgbClr val="0070C0"/>
                </a:solidFill>
              </a:rPr>
              <a:t>, 1999)</a:t>
            </a:r>
          </a:p>
        </p:txBody>
      </p:sp>
    </p:spTree>
    <p:extLst>
      <p:ext uri="{BB962C8B-B14F-4D97-AF65-F5344CB8AC3E}">
        <p14:creationId xmlns:p14="http://schemas.microsoft.com/office/powerpoint/2010/main" val="34683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80AE0-EF94-7985-A380-1807E099A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22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79431F0-518E-3EDC-36F4-6107CD236D65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4D5642-BDC3-A9C9-DBB8-7FE4BA73D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448242"/>
              </p:ext>
            </p:extLst>
          </p:nvPr>
        </p:nvGraphicFramePr>
        <p:xfrm>
          <a:off x="281018" y="4850402"/>
          <a:ext cx="5638205" cy="992506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623107">
                  <a:extLst>
                    <a:ext uri="{9D8B030D-6E8A-4147-A177-3AD203B41FA5}">
                      <a16:colId xmlns:a16="http://schemas.microsoft.com/office/drawing/2014/main" val="42403191"/>
                    </a:ext>
                  </a:extLst>
                </a:gridCol>
                <a:gridCol w="1638638">
                  <a:extLst>
                    <a:ext uri="{9D8B030D-6E8A-4147-A177-3AD203B41FA5}">
                      <a16:colId xmlns:a16="http://schemas.microsoft.com/office/drawing/2014/main" val="3107320441"/>
                    </a:ext>
                  </a:extLst>
                </a:gridCol>
                <a:gridCol w="1411199">
                  <a:extLst>
                    <a:ext uri="{9D8B030D-6E8A-4147-A177-3AD203B41FA5}">
                      <a16:colId xmlns:a16="http://schemas.microsoft.com/office/drawing/2014/main" val="926123761"/>
                    </a:ext>
                  </a:extLst>
                </a:gridCol>
                <a:gridCol w="965261">
                  <a:extLst>
                    <a:ext uri="{9D8B030D-6E8A-4147-A177-3AD203B41FA5}">
                      <a16:colId xmlns:a16="http://schemas.microsoft.com/office/drawing/2014/main" val="3831164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457200">
                        <a:lnSpc>
                          <a:spcPct val="200000"/>
                        </a:lnSpc>
                        <a:tabLst>
                          <a:tab pos="1948180" algn="l"/>
                        </a:tabLs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MY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Rotter’s I-E Scale</a:t>
                      </a:r>
                      <a:endParaRPr lang="en-MY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Neuroticism</a:t>
                      </a:r>
                      <a:endParaRPr lang="en-MY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Openness</a:t>
                      </a:r>
                      <a:endParaRPr lang="en-MY" sz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136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Neuroticism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.21*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457200" algn="ctr">
                        <a:lnSpc>
                          <a:spcPct val="200000"/>
                        </a:lnSpc>
                        <a:tabLst>
                          <a:tab pos="1948180" algn="l"/>
                        </a:tabLs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M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25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Openness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-.22*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-.25**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>
                          <a:effectLst/>
                        </a:rPr>
                        <a:t>-</a:t>
                      </a:r>
                      <a:endParaRPr lang="en-MY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3084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Internal Control Index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-.22*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-.42**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200" dirty="0">
                          <a:effectLst/>
                        </a:rPr>
                        <a:t>.46**</a:t>
                      </a:r>
                      <a:endParaRPr lang="en-MY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278368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625FD7C7-E8CA-134C-CB35-108407C3E143}"/>
              </a:ext>
            </a:extLst>
          </p:cNvPr>
          <p:cNvSpPr txBox="1">
            <a:spLocks/>
          </p:cNvSpPr>
          <p:nvPr/>
        </p:nvSpPr>
        <p:spPr>
          <a:xfrm>
            <a:off x="0" y="660933"/>
            <a:ext cx="12175066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Convergent validity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6341D3-B993-9C6D-DE31-348C94CAEB51}"/>
              </a:ext>
            </a:extLst>
          </p:cNvPr>
          <p:cNvSpPr txBox="1"/>
          <p:nvPr/>
        </p:nvSpPr>
        <p:spPr>
          <a:xfrm>
            <a:off x="182930" y="5935457"/>
            <a:ext cx="6139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* p &lt; 0.01 **p &lt;.001</a:t>
            </a:r>
            <a:r>
              <a:rPr lang="en-MY" sz="1100" dirty="0">
                <a:effectLst/>
              </a:rPr>
              <a:t> </a:t>
            </a:r>
            <a:endParaRPr lang="en-GB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0ED1E-818C-CC37-A262-8B6013567F0E}"/>
              </a:ext>
            </a:extLst>
          </p:cNvPr>
          <p:cNvSpPr txBox="1"/>
          <p:nvPr/>
        </p:nvSpPr>
        <p:spPr>
          <a:xfrm>
            <a:off x="573763" y="3176400"/>
            <a:ext cx="3082784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Internal Control Index: </a:t>
            </a:r>
            <a:r>
              <a:rPr lang="en-GB" dirty="0"/>
              <a:t>The ICI is a 28-items 5-point scale to measure a person’s LoC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DA6050-0489-ABF6-28B2-7A73B5044B43}"/>
              </a:ext>
            </a:extLst>
          </p:cNvPr>
          <p:cNvSpPr txBox="1"/>
          <p:nvPr/>
        </p:nvSpPr>
        <p:spPr>
          <a:xfrm>
            <a:off x="6948947" y="4850402"/>
            <a:ext cx="4258441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Big Five Personality Inventory: </a:t>
            </a:r>
            <a:r>
              <a:rPr lang="en-US" dirty="0"/>
              <a:t>We measured neuroticism and openness to experience by two subscales of the Big Five Inventory I </a:t>
            </a:r>
            <a:endParaRPr lang="en-GB" b="1" dirty="0"/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ADA36538-4841-FF64-D43B-067F5AFA8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59" y="1829035"/>
            <a:ext cx="947588" cy="10167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9402AD-E300-DB7A-8F83-96667EC0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098" y="1296580"/>
            <a:ext cx="3678836" cy="3429000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3F239D-98E5-C9FE-9479-29F835168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045" y="1296580"/>
            <a:ext cx="3623444" cy="3429000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6F566D0-D453-03E4-BB4B-AE5261D74B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63C07A0-E4E8-61FD-334D-A6C382E21CEE}"/>
              </a:ext>
            </a:extLst>
          </p:cNvPr>
          <p:cNvSpPr txBox="1"/>
          <p:nvPr/>
        </p:nvSpPr>
        <p:spPr>
          <a:xfrm>
            <a:off x="6247872" y="6105014"/>
            <a:ext cx="5059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</a:t>
            </a:r>
            <a:r>
              <a:rPr lang="en-GB" sz="1600" dirty="0" err="1">
                <a:solidFill>
                  <a:srgbClr val="0070C0"/>
                </a:solidFill>
              </a:rPr>
              <a:t>Duttweiler</a:t>
            </a:r>
            <a:r>
              <a:rPr lang="en-GB" sz="1600" dirty="0">
                <a:solidFill>
                  <a:srgbClr val="0070C0"/>
                </a:solidFill>
              </a:rPr>
              <a:t>, 1984; John et al., 1991; John et al., 2008)</a:t>
            </a:r>
          </a:p>
        </p:txBody>
      </p:sp>
    </p:spTree>
    <p:extLst>
      <p:ext uri="{BB962C8B-B14F-4D97-AF65-F5344CB8AC3E}">
        <p14:creationId xmlns:p14="http://schemas.microsoft.com/office/powerpoint/2010/main" val="60014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9210B4-ABEB-F171-8A3E-2A4BAA31A9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23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5B78366-242D-79E5-7494-8EFC860CE145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the precision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7C43E1-068E-446F-88E3-A0FD1876EF76}"/>
              </a:ext>
            </a:extLst>
          </p:cNvPr>
          <p:cNvSpPr txBox="1"/>
          <p:nvPr/>
        </p:nvSpPr>
        <p:spPr>
          <a:xfrm>
            <a:off x="6413199" y="1409247"/>
            <a:ext cx="520609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Item difficulty: </a:t>
            </a:r>
            <a:r>
              <a:rPr lang="en-US" sz="18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Latent trait level required for answering an item correctly</a:t>
            </a:r>
            <a:endParaRPr lang="en-MY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Item discrimination: </a:t>
            </a:r>
            <a:r>
              <a:rPr lang="en-MY" dirty="0"/>
              <a:t>Power of an item to distinguish individuals with low and high latent trait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Guessing: </a:t>
            </a:r>
            <a:r>
              <a:rPr lang="en-MY" dirty="0"/>
              <a:t>The probability of answering an item correctly for the examinees whose latent trait levels are very 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Item information: </a:t>
            </a:r>
            <a:r>
              <a:rPr lang="en-MY" dirty="0"/>
              <a:t>Amount of information an item carries along the latent 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b="1" dirty="0"/>
              <a:t>Test information: </a:t>
            </a:r>
            <a:r>
              <a:rPr lang="en-MY" dirty="0"/>
              <a:t>Amount of information an item carries along the latent trait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C6543-27E3-9C37-EE39-C398BF3AA698}"/>
              </a:ext>
            </a:extLst>
          </p:cNvPr>
          <p:cNvSpPr txBox="1"/>
          <p:nvPr/>
        </p:nvSpPr>
        <p:spPr>
          <a:xfrm>
            <a:off x="466875" y="1378469"/>
            <a:ext cx="539659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How IRT is different than classical test theory?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IRT is a probabilistic model where: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Response on item ~ Level of the underlying trait </a:t>
            </a:r>
            <a:r>
              <a:rPr lang="el-GR" dirty="0"/>
              <a:t>θ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probability of endorsing an item is a function </a:t>
            </a:r>
            <a:r>
              <a:rPr lang="el-GR" dirty="0"/>
              <a:t>θ</a:t>
            </a:r>
            <a:r>
              <a:rPr lang="en-US" dirty="0"/>
              <a:t>, item difficulty, item discrimination and guessing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</a:t>
            </a:r>
            <a:r>
              <a:rPr lang="el-GR" dirty="0"/>
              <a:t>θ</a:t>
            </a:r>
            <a:r>
              <a:rPr lang="en-US" dirty="0"/>
              <a:t> by IRT is not dependent on the items used.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98A4AE-A73A-EE05-0B8A-5E86FF1E3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D0EAA-6997-E049-75FD-5459A0A3A106}"/>
              </a:ext>
            </a:extLst>
          </p:cNvPr>
          <p:cNvSpPr txBox="1"/>
          <p:nvPr/>
        </p:nvSpPr>
        <p:spPr>
          <a:xfrm>
            <a:off x="10669646" y="5720823"/>
            <a:ext cx="141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(Baker, 2017)</a:t>
            </a:r>
          </a:p>
        </p:txBody>
      </p:sp>
    </p:spTree>
    <p:extLst>
      <p:ext uri="{BB962C8B-B14F-4D97-AF65-F5344CB8AC3E}">
        <p14:creationId xmlns:p14="http://schemas.microsoft.com/office/powerpoint/2010/main" val="398095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C76B6B-26C4-EFE7-1B79-6E5327A903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24</a:t>
            </a:fld>
            <a:endParaRPr lang="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2F76B-D5CC-61F7-38AF-90AAB8261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8"/>
          <a:stretch/>
        </p:blipFill>
        <p:spPr>
          <a:xfrm>
            <a:off x="267826" y="1694001"/>
            <a:ext cx="5565707" cy="3257531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F60AB9-A0CF-BE7B-61BF-97B3D597950B}"/>
              </a:ext>
            </a:extLst>
          </p:cNvPr>
          <p:cNvSpPr txBox="1"/>
          <p:nvPr/>
        </p:nvSpPr>
        <p:spPr>
          <a:xfrm>
            <a:off x="1339557" y="872225"/>
            <a:ext cx="31024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Same discrimination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differ in difficulty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385D1E72-58ED-F610-B7F0-8EFF925F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99" y="1720491"/>
            <a:ext cx="5304368" cy="32291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656391-1A9F-FF72-879A-D3EEABE090D9}"/>
              </a:ext>
            </a:extLst>
          </p:cNvPr>
          <p:cNvSpPr txBox="1"/>
          <p:nvPr/>
        </p:nvSpPr>
        <p:spPr>
          <a:xfrm>
            <a:off x="7507495" y="917129"/>
            <a:ext cx="3102429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Same difficulty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But differ in discrimination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B97DBC3-E1A9-2F90-BFE7-9E4993B0B8EB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response theory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2B7CFBE3-1DB5-0097-A50A-0D462A27C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B2F6293-53D2-7C3F-2AB9-60046037A25B}"/>
              </a:ext>
            </a:extLst>
          </p:cNvPr>
          <p:cNvSpPr txBox="1"/>
          <p:nvPr/>
        </p:nvSpPr>
        <p:spPr>
          <a:xfrm>
            <a:off x="10031896" y="5748179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(Desjardins, 2018)</a:t>
            </a:r>
          </a:p>
        </p:txBody>
      </p:sp>
    </p:spTree>
    <p:extLst>
      <p:ext uri="{BB962C8B-B14F-4D97-AF65-F5344CB8AC3E}">
        <p14:creationId xmlns:p14="http://schemas.microsoft.com/office/powerpoint/2010/main" val="250532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316FC-3163-75A7-0646-6BB1EB0F8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25</a:t>
            </a:fld>
            <a:endParaRPr lang="de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CD3D9AA-8953-A99C-6ED9-00178DB8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45" y="1664665"/>
            <a:ext cx="4052205" cy="40522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EFC9E-7C06-14C4-046D-48C66BA25B7E}"/>
              </a:ext>
            </a:extLst>
          </p:cNvPr>
          <p:cNvSpPr txBox="1"/>
          <p:nvPr/>
        </p:nvSpPr>
        <p:spPr>
          <a:xfrm>
            <a:off x="413953" y="1279577"/>
            <a:ext cx="54510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GB" b="1" dirty="0"/>
              <a:t>One parameter logistic model</a:t>
            </a:r>
            <a:r>
              <a:rPr lang="en-GB" dirty="0"/>
              <a:t>: Discrimination power is considered equal for all items</a:t>
            </a:r>
          </a:p>
          <a:p>
            <a:pPr marL="342900" indent="-342900">
              <a:buFont typeface="+mj-lt"/>
              <a:buAutoNum type="alphaLcParenR"/>
            </a:pPr>
            <a:r>
              <a:rPr lang="en-GB" b="1" dirty="0"/>
              <a:t>Two parameters logistic model: </a:t>
            </a:r>
            <a:r>
              <a:rPr lang="en-GB" dirty="0"/>
              <a:t>Discrimination and difficulty level is different for each item.</a:t>
            </a:r>
          </a:p>
          <a:p>
            <a:pPr marL="342900" indent="-342900">
              <a:buFont typeface="+mj-lt"/>
              <a:buAutoNum type="alphaLcParenR"/>
            </a:pPr>
            <a:r>
              <a:rPr lang="en-GB" b="1" dirty="0"/>
              <a:t>Three parameters logistic model:</a:t>
            </a:r>
          </a:p>
          <a:p>
            <a:r>
              <a:rPr lang="en-GB" dirty="0"/>
              <a:t>Extension of 2-PL model with an extra parameter: guessing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FEA56A-C8CA-5DAA-9526-F21EB43DA090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fitting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B7438-7B23-E2D5-C03D-71D499C0F02C}"/>
              </a:ext>
            </a:extLst>
          </p:cNvPr>
          <p:cNvSpPr txBox="1"/>
          <p:nvPr/>
        </p:nvSpPr>
        <p:spPr>
          <a:xfrm>
            <a:off x="413953" y="4140199"/>
            <a:ext cx="5645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Model fit: </a:t>
            </a:r>
            <a:r>
              <a:rPr lang="en-GB" dirty="0"/>
              <a:t>M2 = 59.42, </a:t>
            </a:r>
            <a:r>
              <a:rPr lang="en-GB" dirty="0" err="1"/>
              <a:t>df</a:t>
            </a:r>
            <a:r>
              <a:rPr lang="en-GB" dirty="0"/>
              <a:t> = 44, p= .06, RMSEA = .03, CFI = .98, TLI = .98.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Item fit: </a:t>
            </a:r>
            <a:r>
              <a:rPr lang="en-GB" dirty="0"/>
              <a:t>Signed chi-square test (S-</a:t>
            </a:r>
            <a:r>
              <a:rPr lang="el-GR" dirty="0"/>
              <a:t>χ2) 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Person fit: </a:t>
            </a:r>
            <a:r>
              <a:rPr lang="en-GB" dirty="0"/>
              <a:t>Standardized fit index </a:t>
            </a:r>
            <a:r>
              <a:rPr lang="en-GB" dirty="0" err="1"/>
              <a:t>Zh</a:t>
            </a:r>
            <a:r>
              <a:rPr lang="en-GB" dirty="0"/>
              <a:t> statistics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F17A41-8964-A89A-FC8B-08D3D6BEAB28}"/>
              </a:ext>
            </a:extLst>
          </p:cNvPr>
          <p:cNvSpPr txBox="1"/>
          <p:nvPr/>
        </p:nvSpPr>
        <p:spPr>
          <a:xfrm>
            <a:off x="8940498" y="1245165"/>
            <a:ext cx="144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Person Fit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A2E98E2-B515-ACD3-2CD2-BFD7CF359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1A30511-3C95-A999-BD75-9F27FE355526}"/>
              </a:ext>
            </a:extLst>
          </p:cNvPr>
          <p:cNvSpPr txBox="1"/>
          <p:nvPr/>
        </p:nvSpPr>
        <p:spPr>
          <a:xfrm>
            <a:off x="182930" y="3690768"/>
            <a:ext cx="591306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When we fit a model in IRT we should always check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E646A8-F4E3-2DFC-F3C1-E43ECA657CFD}"/>
              </a:ext>
            </a:extLst>
          </p:cNvPr>
          <p:cNvSpPr txBox="1"/>
          <p:nvPr/>
        </p:nvSpPr>
        <p:spPr>
          <a:xfrm>
            <a:off x="182930" y="899711"/>
            <a:ext cx="5913069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IRT model suitable for dichotomous items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A38B4-A806-B4C0-7199-9432C27351B4}"/>
              </a:ext>
            </a:extLst>
          </p:cNvPr>
          <p:cNvSpPr txBox="1"/>
          <p:nvPr/>
        </p:nvSpPr>
        <p:spPr>
          <a:xfrm>
            <a:off x="583096" y="561973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(Desjardins, 2018)</a:t>
            </a:r>
          </a:p>
        </p:txBody>
      </p:sp>
    </p:spTree>
    <p:extLst>
      <p:ext uri="{BB962C8B-B14F-4D97-AF65-F5344CB8AC3E}">
        <p14:creationId xmlns:p14="http://schemas.microsoft.com/office/powerpoint/2010/main" val="35331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5" grpId="0" animBg="1"/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E10475-AF4A-70B0-144D-940CA366A6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26</a:t>
            </a:fld>
            <a:endParaRPr lang="de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D2E7ED-FB49-3E1F-5E7B-A57F7E59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811" y="1265465"/>
            <a:ext cx="5606143" cy="4204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37EEE3-E266-FAE0-626F-E43A4CCEC62B}"/>
                  </a:ext>
                </a:extLst>
              </p:cNvPr>
              <p:cNvSpPr txBox="1"/>
              <p:nvPr/>
            </p:nvSpPr>
            <p:spPr>
              <a:xfrm>
                <a:off x="101600" y="1103991"/>
                <a:ext cx="5994400" cy="9233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Suggested range</a:t>
                </a:r>
              </a:p>
              <a:p>
                <a:r>
                  <a:rPr lang="en-US" b="1" dirty="0"/>
                  <a:t>Item discrimination: </a:t>
                </a:r>
                <a:r>
                  <a:rPr lang="en-US" dirty="0"/>
                  <a:t>0.5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Item Discrimination </a:t>
                </a:r>
                <a14:m>
                  <m:oMath xmlns:m="http://schemas.openxmlformats.org/officeDocument/2006/math">
                    <m:r>
                      <a:rPr lang="en-US" b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dirty="0"/>
                  <a:t> 2.0</a:t>
                </a:r>
              </a:p>
              <a:p>
                <a:r>
                  <a:rPr lang="en-US" b="1" dirty="0"/>
                  <a:t>Item difficulty</a:t>
                </a:r>
                <a:r>
                  <a:rPr lang="en-US" dirty="0"/>
                  <a:t>: -3.0 ≤ Item Difficulty ≤ 3.0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37EEE3-E266-FAE0-626F-E43A4CCEC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" y="1103991"/>
                <a:ext cx="5994400" cy="923330"/>
              </a:xfrm>
              <a:prstGeom prst="rect">
                <a:avLst/>
              </a:prstGeom>
              <a:blipFill>
                <a:blip r:embed="rId3"/>
                <a:stretch>
                  <a:fillRect l="-1057" t="-2703" b="-94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46C3C1C-EFD3-C0D2-3864-ABFF0F0C2041}"/>
              </a:ext>
            </a:extLst>
          </p:cNvPr>
          <p:cNvSpPr txBox="1"/>
          <p:nvPr/>
        </p:nvSpPr>
        <p:spPr>
          <a:xfrm>
            <a:off x="587244" y="2818848"/>
            <a:ext cx="5257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 discrimination ranged between 0.49 to 2.21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 04 had very </a:t>
            </a:r>
            <a:r>
              <a:rPr lang="en-US" b="1" dirty="0"/>
              <a:t>low</a:t>
            </a:r>
            <a:r>
              <a:rPr lang="en-US" dirty="0"/>
              <a:t> discrimination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Items 05, 09, 10, 13, 28 had </a:t>
            </a:r>
            <a:r>
              <a:rPr lang="en-US" b="1" dirty="0"/>
              <a:t>moderate </a:t>
            </a:r>
            <a:r>
              <a:rPr lang="en-US" dirty="0"/>
              <a:t>discrimination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Items 15, 16 &amp; 25 had </a:t>
            </a:r>
            <a:r>
              <a:rPr lang="en-US" b="1" dirty="0"/>
              <a:t>high</a:t>
            </a:r>
            <a:r>
              <a:rPr lang="en-US" dirty="0"/>
              <a:t> discrimination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Item 11 &amp; 18 </a:t>
            </a:r>
            <a:r>
              <a:rPr lang="en-US" b="1" dirty="0"/>
              <a:t>had very </a:t>
            </a:r>
            <a:r>
              <a:rPr lang="en-US" dirty="0"/>
              <a:t>high discrimination. </a:t>
            </a:r>
            <a:endParaRPr lang="en-MY" dirty="0"/>
          </a:p>
          <a:p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F567118-BA5F-DD87-7C02-F4F7537B87F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quality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1A761EB-92EF-4A0D-5EEB-073D15773B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597B8C-B620-F0A5-2AAA-98757CBA4032}"/>
              </a:ext>
            </a:extLst>
          </p:cNvPr>
          <p:cNvSpPr txBox="1"/>
          <p:nvPr/>
        </p:nvSpPr>
        <p:spPr>
          <a:xfrm>
            <a:off x="146201" y="5749422"/>
            <a:ext cx="3069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70C0"/>
                </a:solidFill>
              </a:rPr>
              <a:t>(Baker, 2017; Desjardins, 2018)</a:t>
            </a:r>
          </a:p>
        </p:txBody>
      </p:sp>
    </p:spTree>
    <p:extLst>
      <p:ext uri="{BB962C8B-B14F-4D97-AF65-F5344CB8AC3E}">
        <p14:creationId xmlns:p14="http://schemas.microsoft.com/office/powerpoint/2010/main" val="118020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0EB2C-2A65-D2C7-27BE-95575F02CB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27</a:t>
            </a:fld>
            <a:endParaRPr lang="de"/>
          </a:p>
        </p:txBody>
      </p:sp>
      <p:pic>
        <p:nvPicPr>
          <p:cNvPr id="4" name="Picture 3" descr="Histogram&#10;&#10;Description automatically generated with medium confidence">
            <a:extLst>
              <a:ext uri="{FF2B5EF4-FFF2-40B4-BE49-F238E27FC236}">
                <a16:creationId xmlns:a16="http://schemas.microsoft.com/office/drawing/2014/main" id="{1ADF3FAC-349A-79C5-9B43-B330882EE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843" y="898070"/>
            <a:ext cx="6444343" cy="4833257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23C927C-9FB7-D191-F9A5-6CEAE630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28" y="920620"/>
            <a:ext cx="4389665" cy="5016760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1E8F59C-A1A8-FF43-1708-C915199AAE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41D7CAC-2456-BEAF-3D38-E947D848F314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quality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89F67-EDA1-819A-220E-B738178E47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28</a:t>
            </a:fld>
            <a:endParaRPr lang="de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1F3F69D-AB73-2155-01E7-41971CA54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89" b="6185"/>
          <a:stretch/>
        </p:blipFill>
        <p:spPr>
          <a:xfrm>
            <a:off x="199693" y="693964"/>
            <a:ext cx="11887200" cy="544558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DBB77D7-FFB4-5979-452F-BB8377974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42EC11CA-7BBF-2E9F-55F3-3521B5B06865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 quality</a:t>
            </a:r>
          </a:p>
          <a:p>
            <a:endParaRPr lang="en-US" sz="2400" b="1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95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778CC0-4894-AAE4-84AD-162EAAB444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29</a:t>
            </a:fld>
            <a:endParaRPr lang="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11130-6413-FDA6-2DA2-CA018C9CF1DA}"/>
              </a:ext>
            </a:extLst>
          </p:cNvPr>
          <p:cNvSpPr txBox="1"/>
          <p:nvPr/>
        </p:nvSpPr>
        <p:spPr>
          <a:xfrm>
            <a:off x="942208" y="2271592"/>
            <a:ext cx="47271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Item Discrimination Categorization Guideline</a:t>
            </a:r>
          </a:p>
          <a:p>
            <a:pPr algn="ctr"/>
            <a:r>
              <a:rPr lang="en-US" dirty="0"/>
              <a:t>None = 0; </a:t>
            </a:r>
          </a:p>
          <a:p>
            <a:pPr algn="ctr"/>
            <a:r>
              <a:rPr lang="en-US" dirty="0"/>
              <a:t>Very low =0.01 to 0.34; </a:t>
            </a:r>
          </a:p>
          <a:p>
            <a:pPr algn="ctr"/>
            <a:r>
              <a:rPr lang="en-US" dirty="0"/>
              <a:t>Low = 0.35 to 0.64; </a:t>
            </a:r>
          </a:p>
          <a:p>
            <a:pPr algn="ctr"/>
            <a:r>
              <a:rPr lang="en-US" dirty="0"/>
              <a:t>Moderate = 0.65 to 1.34;</a:t>
            </a:r>
          </a:p>
          <a:p>
            <a:pPr algn="ctr"/>
            <a:r>
              <a:rPr lang="en-US" dirty="0"/>
              <a:t> High = 1.35 to 1.69; </a:t>
            </a:r>
          </a:p>
          <a:p>
            <a:pPr algn="ctr"/>
            <a:r>
              <a:rPr lang="en-US" dirty="0"/>
              <a:t>Very high &gt;1.70 </a:t>
            </a:r>
            <a:endParaRPr lang="en-GB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1C2F969-81CF-A8A1-2FB1-AAB8790A0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61217"/>
              </p:ext>
            </p:extLst>
          </p:nvPr>
        </p:nvGraphicFramePr>
        <p:xfrm>
          <a:off x="7719178" y="1490226"/>
          <a:ext cx="2729593" cy="4342644"/>
        </p:xfrm>
        <a:graphic>
          <a:graphicData uri="http://schemas.openxmlformats.org/drawingml/2006/table">
            <a:tbl>
              <a:tblPr firstRow="1" bandRow="1" bandCol="1">
                <a:tableStyleId>{5C22544A-7EE6-4342-B048-85BDC9FD1C3A}</a:tableStyleId>
              </a:tblPr>
              <a:tblGrid>
                <a:gridCol w="1174274">
                  <a:extLst>
                    <a:ext uri="{9D8B030D-6E8A-4147-A177-3AD203B41FA5}">
                      <a16:colId xmlns:a16="http://schemas.microsoft.com/office/drawing/2014/main" val="673015828"/>
                    </a:ext>
                  </a:extLst>
                </a:gridCol>
                <a:gridCol w="1555319">
                  <a:extLst>
                    <a:ext uri="{9D8B030D-6E8A-4147-A177-3AD203B41FA5}">
                      <a16:colId xmlns:a16="http://schemas.microsoft.com/office/drawing/2014/main" val="35626092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Items</a:t>
                      </a:r>
                      <a:endParaRPr lang="en-MY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</a:rPr>
                        <a:t>Discrimination</a:t>
                      </a:r>
                      <a:endParaRPr lang="en-MY" sz="14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2171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Item 18</a:t>
                      </a:r>
                      <a:endParaRPr lang="en-MY" sz="1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2.21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72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</a:rPr>
                        <a:t>Item 25</a:t>
                      </a:r>
                      <a:endParaRPr lang="en-MY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1.64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8961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</a:rPr>
                        <a:t>Item  11</a:t>
                      </a:r>
                      <a:endParaRPr lang="en-MY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1.80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3342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</a:rPr>
                        <a:t>Item 15</a:t>
                      </a:r>
                      <a:endParaRPr lang="en-MY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1.41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2773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>
                          <a:effectLst/>
                        </a:rPr>
                        <a:t>Item 16</a:t>
                      </a:r>
                      <a:endParaRPr lang="en-MY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1.47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0624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</a:rPr>
                        <a:t>Item 10</a:t>
                      </a:r>
                      <a:endParaRPr lang="en-MY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0.96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509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>
                          <a:effectLst/>
                        </a:rPr>
                        <a:t>Item 09</a:t>
                      </a:r>
                      <a:endParaRPr lang="en-MY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0.95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593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>
                          <a:effectLst/>
                        </a:rPr>
                        <a:t>Item 13</a:t>
                      </a:r>
                      <a:endParaRPr lang="en-MY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0.98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459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</a:rPr>
                        <a:t>Item 05</a:t>
                      </a:r>
                      <a:endParaRPr lang="en-MY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0.77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51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>
                          <a:effectLst/>
                        </a:rPr>
                        <a:t>Item 28</a:t>
                      </a:r>
                      <a:endParaRPr lang="en-MY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0.87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05602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>
                          <a:effectLst/>
                        </a:rPr>
                        <a:t>Item 04</a:t>
                      </a:r>
                      <a:endParaRPr lang="en-MY" sz="1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900"/>
                        </a:spcBef>
                        <a:spcAft>
                          <a:spcPts val="900"/>
                        </a:spcAft>
                      </a:pPr>
                      <a:r>
                        <a:rPr lang="en-US" sz="18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0.49</a:t>
                      </a:r>
                      <a:endParaRPr lang="en-MY" sz="18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60790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91A68027-4ADE-E6BE-DF29-8A0EBFDC5983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activity 2: let’s categorize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638F2B-2624-7230-6C3C-F829F8361190}"/>
              </a:ext>
            </a:extLst>
          </p:cNvPr>
          <p:cNvSpPr txBox="1"/>
          <p:nvPr/>
        </p:nvSpPr>
        <p:spPr>
          <a:xfrm>
            <a:off x="8467" y="623762"/>
            <a:ext cx="12175066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Categorize the items according to their discrimination</a:t>
            </a:r>
          </a:p>
          <a:p>
            <a:pPr algn="ctr"/>
            <a:r>
              <a:rPr lang="en-GB" sz="2000" dirty="0"/>
              <a:t>Time: 5 mins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44B4C4F-D511-CB61-823D-29C26FD7A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8755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99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84E5E3B0-3547-6D41-B8CD-6B68CCE6F94E}"/>
              </a:ext>
            </a:extLst>
          </p:cNvPr>
          <p:cNvSpPr/>
          <p:nvPr/>
        </p:nvSpPr>
        <p:spPr>
          <a:xfrm>
            <a:off x="8769573" y="5208113"/>
            <a:ext cx="1204928" cy="0"/>
          </a:xfrm>
          <a:prstGeom prst="ellipse">
            <a:avLst/>
          </a:prstGeom>
          <a:ln>
            <a:noFill/>
          </a:ln>
          <a:effectLst>
            <a:glow rad="25400">
              <a:schemeClr val="accent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  <a:softEdge rad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US" sz="19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D725F-7E9F-D751-6945-13E9DED528EA}"/>
              </a:ext>
            </a:extLst>
          </p:cNvPr>
          <p:cNvSpPr txBox="1"/>
          <p:nvPr/>
        </p:nvSpPr>
        <p:spPr>
          <a:xfrm>
            <a:off x="905317" y="358988"/>
            <a:ext cx="184707" cy="37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en-GB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7" name="Google Shape;90;p16">
            <a:extLst>
              <a:ext uri="{FF2B5EF4-FFF2-40B4-BE49-F238E27FC236}">
                <a16:creationId xmlns:a16="http://schemas.microsoft.com/office/drawing/2014/main" id="{2A656AEF-B2BC-850A-2717-30198887EA31}"/>
              </a:ext>
            </a:extLst>
          </p:cNvPr>
          <p:cNvSpPr txBox="1">
            <a:spLocks/>
          </p:cNvSpPr>
          <p:nvPr/>
        </p:nvSpPr>
        <p:spPr>
          <a:xfrm>
            <a:off x="0" y="-33939"/>
            <a:ext cx="11359321" cy="763501"/>
          </a:xfrm>
          <a:prstGeom prst="rect">
            <a:avLst/>
          </a:prstGeom>
        </p:spPr>
        <p:txBody>
          <a:bodyPr spcFirstLastPara="1" wrap="square" lIns="121884" tIns="121884" rIns="121884" bIns="121884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GB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AE54C2-D2BB-402D-453A-DE4634395C2A}"/>
              </a:ext>
            </a:extLst>
          </p:cNvPr>
          <p:cNvSpPr txBox="1"/>
          <p:nvPr/>
        </p:nvSpPr>
        <p:spPr>
          <a:xfrm>
            <a:off x="11531599" y="6315879"/>
            <a:ext cx="317675" cy="379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ABB3869D-7640-9141-935F-1EDCD29F5E95}" type="slidenum">
              <a:rPr kumimoji="0" lang="en-GB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l" defTabSz="91430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3</a:t>
            </a:fld>
            <a:endParaRPr kumimoji="0" lang="en-GB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D855802-F2C5-D3FF-8F51-E4FC24E7E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025805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132D4BD5-0DED-89B4-305A-22E4561D326F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Locus of control</a:t>
            </a:r>
          </a:p>
        </p:txBody>
      </p:sp>
      <p:pic>
        <p:nvPicPr>
          <p:cNvPr id="13" name="Picture 12" descr="A person with a pipe in his mouth&#10;&#10;Description automatically generated with medium confidence">
            <a:extLst>
              <a:ext uri="{FF2B5EF4-FFF2-40B4-BE49-F238E27FC236}">
                <a16:creationId xmlns:a16="http://schemas.microsoft.com/office/drawing/2014/main" id="{F5716708-8832-368A-3177-28286DD2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46" y="1676312"/>
            <a:ext cx="2918190" cy="32661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CC3BA3-3333-2C32-FC5D-FCAAA4970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 b="29858"/>
          <a:stretch/>
        </p:blipFill>
        <p:spPr>
          <a:xfrm>
            <a:off x="4531091" y="1122463"/>
            <a:ext cx="3898900" cy="4373860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5C2616-0D7D-B75E-E8B1-A2E8E9E470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78" b="29858"/>
          <a:stretch/>
        </p:blipFill>
        <p:spPr>
          <a:xfrm>
            <a:off x="288224" y="1122463"/>
            <a:ext cx="3900612" cy="4373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56EC38-52B5-D00E-B920-866B967CD721}"/>
              </a:ext>
            </a:extLst>
          </p:cNvPr>
          <p:cNvSpPr txBox="1"/>
          <p:nvPr/>
        </p:nvSpPr>
        <p:spPr>
          <a:xfrm>
            <a:off x="9574137" y="502344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Julian B. Rotter</a:t>
            </a:r>
          </a:p>
        </p:txBody>
      </p:sp>
    </p:spTree>
    <p:extLst>
      <p:ext uri="{BB962C8B-B14F-4D97-AF65-F5344CB8AC3E}">
        <p14:creationId xmlns:p14="http://schemas.microsoft.com/office/powerpoint/2010/main" val="28109615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DF80A-5348-1064-6640-036B1E025E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30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4396A16-9676-139B-9637-299CF4272990}"/>
              </a:ext>
            </a:extLst>
          </p:cNvPr>
          <p:cNvSpPr txBox="1">
            <a:spLocks/>
          </p:cNvSpPr>
          <p:nvPr/>
        </p:nvSpPr>
        <p:spPr>
          <a:xfrm>
            <a:off x="4690344" y="1574803"/>
            <a:ext cx="2821093" cy="510825"/>
          </a:xfrm>
          <a:prstGeom prst="rect">
            <a:avLst/>
          </a:prstGeom>
        </p:spPr>
        <p:txBody>
          <a:bodyPr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Break Time!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54350F-3799-F7EF-2C47-B2936A89E33B}"/>
              </a:ext>
            </a:extLst>
          </p:cNvPr>
          <p:cNvSpPr txBox="1"/>
          <p:nvPr/>
        </p:nvSpPr>
        <p:spPr>
          <a:xfrm>
            <a:off x="4764741" y="4359867"/>
            <a:ext cx="2677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Before you take a break please participate in my survey</a:t>
            </a: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37A655C-3452-ECC8-6342-90A7A82BF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91" y="2167163"/>
            <a:ext cx="2115459" cy="211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F0C59-BA84-8AF4-6198-4B20E34DE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31</a:t>
            </a:fld>
            <a:endParaRPr lang="de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BB1252-D332-8B8B-3CB3-0FE235D9EE94}"/>
              </a:ext>
            </a:extLst>
          </p:cNvPr>
          <p:cNvSpPr txBox="1">
            <a:spLocks/>
          </p:cNvSpPr>
          <p:nvPr/>
        </p:nvSpPr>
        <p:spPr>
          <a:xfrm>
            <a:off x="0" y="647614"/>
            <a:ext cx="12175066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do some R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F895E5-EC96-1DE2-819A-01D11EDDA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4022027"/>
              </p:ext>
            </p:extLst>
          </p:nvPr>
        </p:nvGraphicFramePr>
        <p:xfrm>
          <a:off x="2421466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9DDA5518-0429-3AE1-E35A-B1487E3618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09991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D1E14E19-4B5C-BCE8-B014-CD045B18D1DA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346506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CF9F3E-A76D-BCE3-00E7-E5B663457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32</a:t>
            </a:fld>
            <a:endParaRPr lang="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FD4E7E-43B4-E473-E811-C338A3C4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779468"/>
            <a:ext cx="3882683" cy="51769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B5127-0102-F9DE-7252-8AE461C2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309" y="1104661"/>
            <a:ext cx="6568784" cy="4289447"/>
          </a:xfrm>
          <a:prstGeom prst="rect">
            <a:avLst/>
          </a:prstGeom>
        </p:spPr>
      </p:pic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id="{38041384-7985-F50A-C930-59E013236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182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FB04A448-2440-339C-4E3E-743DFE620D99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1803463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287DD5-B135-7DA9-5839-4DE7C4EC59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33</a:t>
            </a:fld>
            <a:endParaRPr lang="de"/>
          </a:p>
        </p:txBody>
      </p:sp>
      <p:pic>
        <p:nvPicPr>
          <p:cNvPr id="5" name="Graphic 4" descr="Database with solid fill">
            <a:extLst>
              <a:ext uri="{FF2B5EF4-FFF2-40B4-BE49-F238E27FC236}">
                <a16:creationId xmlns:a16="http://schemas.microsoft.com/office/drawing/2014/main" id="{2A47C8DD-827A-F4A8-D7E4-2E1044A7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12" y="2683933"/>
            <a:ext cx="1261533" cy="12615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A5B8C37F-764A-B8CF-9EBB-2FE36A88ED98}"/>
              </a:ext>
            </a:extLst>
          </p:cNvPr>
          <p:cNvSpPr/>
          <p:nvPr/>
        </p:nvSpPr>
        <p:spPr>
          <a:xfrm>
            <a:off x="2048947" y="3242733"/>
            <a:ext cx="601133" cy="372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C24C5F28-9361-1FA5-C516-6EA3C0BA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363" y="2889250"/>
            <a:ext cx="1379362" cy="107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BEB3A06-D610-2F85-0EA9-F14775DC7F2B}"/>
              </a:ext>
            </a:extLst>
          </p:cNvPr>
          <p:cNvGrpSpPr/>
          <p:nvPr/>
        </p:nvGrpSpPr>
        <p:grpSpPr>
          <a:xfrm>
            <a:off x="5287108" y="2946398"/>
            <a:ext cx="2765776" cy="946152"/>
            <a:chOff x="4406333" y="3014132"/>
            <a:chExt cx="2765776" cy="946152"/>
          </a:xfrm>
        </p:grpSpPr>
        <p:pic>
          <p:nvPicPr>
            <p:cNvPr id="16" name="Graphic 15" descr="Presentation with bar chart with solid fill">
              <a:extLst>
                <a:ext uri="{FF2B5EF4-FFF2-40B4-BE49-F238E27FC236}">
                  <a16:creationId xmlns:a16="http://schemas.microsoft.com/office/drawing/2014/main" id="{B7522E6D-AC3A-F2FC-EEC1-7A6406B74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06333" y="304588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Pandemic exponential curve bar graph with solid fill">
              <a:extLst>
                <a:ext uri="{FF2B5EF4-FFF2-40B4-BE49-F238E27FC236}">
                  <a16:creationId xmlns:a16="http://schemas.microsoft.com/office/drawing/2014/main" id="{EE5A3E0E-5B4A-84A5-F8E0-A5FE12F88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32021" y="3022599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Upward trend with solid fill">
              <a:extLst>
                <a:ext uri="{FF2B5EF4-FFF2-40B4-BE49-F238E27FC236}">
                  <a16:creationId xmlns:a16="http://schemas.microsoft.com/office/drawing/2014/main" id="{422FDA24-EBCC-727E-C86E-523172A22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257709" y="3014132"/>
              <a:ext cx="914400" cy="9144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1CD03C3-A135-3428-7AD6-417137EB6BBB}"/>
              </a:ext>
            </a:extLst>
          </p:cNvPr>
          <p:cNvGrpSpPr/>
          <p:nvPr/>
        </p:nvGrpSpPr>
        <p:grpSpPr>
          <a:xfrm>
            <a:off x="9006430" y="2551195"/>
            <a:ext cx="1871133" cy="1768308"/>
            <a:chOff x="8919634" y="2556041"/>
            <a:chExt cx="1871133" cy="1768308"/>
          </a:xfrm>
        </p:grpSpPr>
        <p:pic>
          <p:nvPicPr>
            <p:cNvPr id="22" name="Graphic 21" descr="Document with solid fill">
              <a:extLst>
                <a:ext uri="{FF2B5EF4-FFF2-40B4-BE49-F238E27FC236}">
                  <a16:creationId xmlns:a16="http://schemas.microsoft.com/office/drawing/2014/main" id="{2A098B5E-D485-F4C4-624E-4B8A8998B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465737" y="3409949"/>
              <a:ext cx="914400" cy="914400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486F54F-85B4-8633-482A-EBB475ECBDEB}"/>
                </a:ext>
              </a:extLst>
            </p:cNvPr>
            <p:cNvGrpSpPr/>
            <p:nvPr/>
          </p:nvGrpSpPr>
          <p:grpSpPr>
            <a:xfrm>
              <a:off x="8919634" y="2556041"/>
              <a:ext cx="1871133" cy="914400"/>
              <a:chOff x="9008534" y="1527950"/>
              <a:chExt cx="1871133" cy="914400"/>
            </a:xfrm>
          </p:grpSpPr>
          <p:pic>
            <p:nvPicPr>
              <p:cNvPr id="26" name="Graphic 25" descr="Online meeting with solid fill">
                <a:extLst>
                  <a:ext uri="{FF2B5EF4-FFF2-40B4-BE49-F238E27FC236}">
                    <a16:creationId xmlns:a16="http://schemas.microsoft.com/office/drawing/2014/main" id="{4B212BD1-3D9A-8B7F-CFB3-19AE0F44AB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9965267" y="152795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8" name="Graphic 27" descr="Users with solid fill">
                <a:extLst>
                  <a:ext uri="{FF2B5EF4-FFF2-40B4-BE49-F238E27FC236}">
                    <a16:creationId xmlns:a16="http://schemas.microsoft.com/office/drawing/2014/main" id="{30516C15-2151-0C8E-A96F-B5E9D408A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9008534" y="1527950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30" name="Graphic 29" descr="Scroll with solid fill">
            <a:extLst>
              <a:ext uri="{FF2B5EF4-FFF2-40B4-BE49-F238E27FC236}">
                <a16:creationId xmlns:a16="http://schemas.microsoft.com/office/drawing/2014/main" id="{31A42DEB-A5B4-54D5-421E-D560EB18AC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33934" y="3860798"/>
            <a:ext cx="914400" cy="914400"/>
          </a:xfrm>
          <a:prstGeom prst="rect">
            <a:avLst/>
          </a:prstGeom>
        </p:spPr>
      </p:pic>
      <p:pic>
        <p:nvPicPr>
          <p:cNvPr id="32" name="Graphic 31" descr="Magnifying glass with solid fill">
            <a:extLst>
              <a:ext uri="{FF2B5EF4-FFF2-40B4-BE49-F238E27FC236}">
                <a16:creationId xmlns:a16="http://schemas.microsoft.com/office/drawing/2014/main" id="{7EF9A525-541A-07AE-EB82-0039B3C481F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665979">
            <a:off x="5870329" y="2081910"/>
            <a:ext cx="914400" cy="91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2A3FF7B-2408-BDEB-26EA-F557553FE173}"/>
              </a:ext>
            </a:extLst>
          </p:cNvPr>
          <p:cNvSpPr txBox="1"/>
          <p:nvPr/>
        </p:nvSpPr>
        <p:spPr>
          <a:xfrm>
            <a:off x="991253" y="1550915"/>
            <a:ext cx="1159292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Raw data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E6D83-80E4-821F-300C-0227811C67E7}"/>
              </a:ext>
            </a:extLst>
          </p:cNvPr>
          <p:cNvSpPr txBox="1"/>
          <p:nvPr/>
        </p:nvSpPr>
        <p:spPr>
          <a:xfrm>
            <a:off x="5472166" y="1550915"/>
            <a:ext cx="171072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R Environment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7F7695-58AC-A64D-1DE5-5FD68C85E14F}"/>
              </a:ext>
            </a:extLst>
          </p:cNvPr>
          <p:cNvSpPr txBox="1"/>
          <p:nvPr/>
        </p:nvSpPr>
        <p:spPr>
          <a:xfrm>
            <a:off x="9627349" y="1550915"/>
            <a:ext cx="877163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Output</a:t>
            </a:r>
          </a:p>
        </p:txBody>
      </p:sp>
      <p:graphicFrame>
        <p:nvGraphicFramePr>
          <p:cNvPr id="40" name="Table 3">
            <a:extLst>
              <a:ext uri="{FF2B5EF4-FFF2-40B4-BE49-F238E27FC236}">
                <a16:creationId xmlns:a16="http://schemas.microsoft.com/office/drawing/2014/main" id="{97171737-D83E-A442-3377-9BC4ECBA7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182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41" name="Right Arrow 40">
            <a:extLst>
              <a:ext uri="{FF2B5EF4-FFF2-40B4-BE49-F238E27FC236}">
                <a16:creationId xmlns:a16="http://schemas.microsoft.com/office/drawing/2014/main" id="{0E4C4315-8B3C-37D0-308A-F25C4E9C8A27}"/>
              </a:ext>
            </a:extLst>
          </p:cNvPr>
          <p:cNvSpPr/>
          <p:nvPr/>
        </p:nvSpPr>
        <p:spPr>
          <a:xfrm>
            <a:off x="4505689" y="3249083"/>
            <a:ext cx="601133" cy="372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C75D0E1-1FEA-1D7B-269D-5053B14F6139}"/>
              </a:ext>
            </a:extLst>
          </p:cNvPr>
          <p:cNvSpPr/>
          <p:nvPr/>
        </p:nvSpPr>
        <p:spPr>
          <a:xfrm>
            <a:off x="8209619" y="3225798"/>
            <a:ext cx="601133" cy="3725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9C5462C-D0D9-896B-460A-AE000D0BAB9A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279162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7" grpId="0" animBg="1"/>
      <p:bldP spid="38" grpId="0" animBg="1"/>
      <p:bldP spid="39" grpId="0" animBg="1"/>
      <p:bldP spid="41" grpId="0" animBg="1"/>
      <p:bldP spid="4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67D2CA-0127-18F0-6C63-A7687B60DC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34</a:t>
            </a:fld>
            <a:endParaRPr lang="d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DD8EC-8951-0EAC-0379-74FEC9C9298C}"/>
              </a:ext>
            </a:extLst>
          </p:cNvPr>
          <p:cNvSpPr txBox="1"/>
          <p:nvPr/>
        </p:nvSpPr>
        <p:spPr>
          <a:xfrm>
            <a:off x="3812842" y="4808764"/>
            <a:ext cx="4566315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Visit this link and download the practice file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6016C50-3991-53DF-A7C3-57C237F5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647" y="1543050"/>
            <a:ext cx="3265714" cy="3265714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38C0F172-3E03-23C7-64BD-AE99301BB4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90182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A39471C-4269-FAC1-AAF1-A8F218619BE7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Hands-on</a:t>
            </a:r>
          </a:p>
        </p:txBody>
      </p:sp>
    </p:spTree>
    <p:extLst>
      <p:ext uri="{BB962C8B-B14F-4D97-AF65-F5344CB8AC3E}">
        <p14:creationId xmlns:p14="http://schemas.microsoft.com/office/powerpoint/2010/main" val="958996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5815A9-391D-180C-7A14-C08A40DD3B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35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C045A5-0F33-6BEB-D5A9-EDFF3CEDB00C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CC5941-EE62-09E1-9DE4-C2AF8BF087CD}"/>
              </a:ext>
            </a:extLst>
          </p:cNvPr>
          <p:cNvSpPr txBox="1"/>
          <p:nvPr/>
        </p:nvSpPr>
        <p:spPr>
          <a:xfrm>
            <a:off x="123295" y="715617"/>
            <a:ext cx="11869922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Baker, F. B. (2017). </a:t>
            </a:r>
            <a:r>
              <a:rPr lang="en-US" sz="1200" i="1" dirty="0"/>
              <a:t>The Basics of Item Response Theory Using R</a:t>
            </a:r>
            <a:r>
              <a:rPr lang="en-US" sz="1200" dirty="0"/>
              <a:t> (S.-H. Kim, Ed. 1st 2017. ed.). Cham : Springer International Publishing : Imprint: Springer.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Bartram, D., </a:t>
            </a:r>
            <a:r>
              <a:rPr lang="en-US" sz="1200" dirty="0" err="1"/>
              <a:t>Berberoglu</a:t>
            </a:r>
            <a:r>
              <a:rPr lang="en-US" sz="1200" dirty="0"/>
              <a:t>, G., Grégoire, J., Hambleton, R., Muniz, J., &amp; van de </a:t>
            </a:r>
            <a:r>
              <a:rPr lang="en-US" sz="1200" dirty="0" err="1"/>
              <a:t>Vijver</a:t>
            </a:r>
            <a:r>
              <a:rPr lang="en-US" sz="1200" dirty="0"/>
              <a:t>, F. (2018). ITC Guidelines for Translating and Adapting Tests (Second Edition). </a:t>
            </a:r>
            <a:r>
              <a:rPr lang="en-US" sz="1200" i="1" dirty="0"/>
              <a:t>International journal of testing</a:t>
            </a:r>
            <a:r>
              <a:rPr lang="en-US" sz="1200" dirty="0"/>
              <a:t>,</a:t>
            </a:r>
            <a:r>
              <a:rPr lang="en-US" sz="1200" i="1" dirty="0"/>
              <a:t> 18</a:t>
            </a:r>
            <a:r>
              <a:rPr lang="en-US" sz="1200" dirty="0"/>
              <a:t>(2), 101-134. </a:t>
            </a:r>
            <a:r>
              <a:rPr lang="en-US" sz="1200" u="sng" dirty="0">
                <a:hlinkClick r:id="rId2"/>
              </a:rPr>
              <a:t>https://doi.org/10.1080/15305058.2017.1398166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Bentler</a:t>
            </a:r>
            <a:r>
              <a:rPr lang="en-US" sz="1200" dirty="0"/>
              <a:t>, P. M., &amp; Chou, C.-P. (1987). Practical Issues in Structural Modeling. </a:t>
            </a:r>
            <a:r>
              <a:rPr lang="en-US" sz="1200" i="1" dirty="0"/>
              <a:t>Sociological methods &amp; research</a:t>
            </a:r>
            <a:r>
              <a:rPr lang="en-US" sz="1200" dirty="0"/>
              <a:t>,</a:t>
            </a:r>
            <a:r>
              <a:rPr lang="en-US" sz="1200" i="1" dirty="0"/>
              <a:t> 16</a:t>
            </a:r>
            <a:r>
              <a:rPr lang="en-US" sz="1200" dirty="0"/>
              <a:t>(1), 78-117. </a:t>
            </a:r>
            <a:r>
              <a:rPr lang="en-US" sz="1200" u="sng" dirty="0">
                <a:hlinkClick r:id="rId3"/>
              </a:rPr>
              <a:t>https://doi.org/10.1177/0049124187016001004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Cattell, R. B. (1966). The Scree Test For The Number Of Factors. </a:t>
            </a:r>
            <a:r>
              <a:rPr lang="en-US" sz="1200" i="1" dirty="0"/>
              <a:t>Multivariate Behavioral Research</a:t>
            </a:r>
            <a:r>
              <a:rPr lang="en-US" sz="1200" dirty="0"/>
              <a:t>,</a:t>
            </a:r>
            <a:r>
              <a:rPr lang="en-US" sz="1200" i="1" dirty="0"/>
              <a:t> 1</a:t>
            </a:r>
            <a:r>
              <a:rPr lang="en-US" sz="1200" dirty="0"/>
              <a:t>(2), 245-276. </a:t>
            </a:r>
            <a:r>
              <a:rPr lang="en-US" sz="1200" u="sng" dirty="0">
                <a:hlinkClick r:id="rId4"/>
              </a:rPr>
              <a:t>https://doi.org/10.1207/s15327906mbr0102_10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Child, D. (2006). </a:t>
            </a:r>
            <a:r>
              <a:rPr lang="en-US" sz="1200" i="1" dirty="0"/>
              <a:t>Essentials of factor analysis</a:t>
            </a:r>
            <a:r>
              <a:rPr lang="en-US" sz="1200" dirty="0"/>
              <a:t> (3 ed.). New York: Continuum.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Comrey</a:t>
            </a:r>
            <a:r>
              <a:rPr lang="en-US" sz="1200" dirty="0"/>
              <a:t>, A. L., &amp; Lee, H. B. (1992). </a:t>
            </a:r>
            <a:r>
              <a:rPr lang="en-US" sz="1200" i="1" dirty="0"/>
              <a:t>A first course in factor analysis, 2nd ed</a:t>
            </a:r>
            <a:r>
              <a:rPr lang="en-US" sz="1200" dirty="0"/>
              <a:t>. Lawrence Erlbaum Associates Inc.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Desjardins, C. D. (2018). </a:t>
            </a:r>
            <a:r>
              <a:rPr lang="en-US" sz="1200" i="1" dirty="0"/>
              <a:t>Handbook of educational measurement and psychometrics using R</a:t>
            </a:r>
            <a:r>
              <a:rPr lang="en-US" sz="1200" dirty="0"/>
              <a:t> (O. </a:t>
            </a:r>
            <a:r>
              <a:rPr lang="en-US" sz="1200" dirty="0" err="1"/>
              <a:t>Bulut</a:t>
            </a:r>
            <a:r>
              <a:rPr lang="en-US" sz="1200" dirty="0"/>
              <a:t> &amp; ProQuest, Eds.). Boca Raton, FL : CRC Press.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Duttweiler</a:t>
            </a:r>
            <a:r>
              <a:rPr lang="en-US" sz="1200" dirty="0"/>
              <a:t>, P. C. (1984). The Internal Control Index: A Newly Developed Measure of Locus of Control. </a:t>
            </a:r>
            <a:r>
              <a:rPr lang="en-US" sz="1200" i="1" dirty="0"/>
              <a:t>Educational and psychological measurement</a:t>
            </a:r>
            <a:r>
              <a:rPr lang="en-US" sz="1200" dirty="0"/>
              <a:t>,</a:t>
            </a:r>
            <a:r>
              <a:rPr lang="en-US" sz="1200" i="1" dirty="0"/>
              <a:t> 44</a:t>
            </a:r>
            <a:r>
              <a:rPr lang="en-US" sz="1200" dirty="0"/>
              <a:t>(2), 209-221. </a:t>
            </a:r>
            <a:r>
              <a:rPr lang="en-US" sz="1200" u="sng" dirty="0">
                <a:hlinkClick r:id="rId5"/>
              </a:rPr>
              <a:t>https://doi.org/10.1177/0013164484442004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Fabrigar</a:t>
            </a:r>
            <a:r>
              <a:rPr lang="en-US" sz="1200" dirty="0"/>
              <a:t>, L. R., Wegener, D. T., MacCallum, R. C., &amp; Strahan, E. J. (1999). Evaluating the Use of Exploratory Factor Analysis in Psychological Research. </a:t>
            </a:r>
            <a:r>
              <a:rPr lang="en-US" sz="1200" i="1" dirty="0"/>
              <a:t>Psychological methods</a:t>
            </a:r>
            <a:r>
              <a:rPr lang="en-US" sz="1200" dirty="0"/>
              <a:t>,</a:t>
            </a:r>
            <a:r>
              <a:rPr lang="en-US" sz="1200" i="1" dirty="0"/>
              <a:t> 4</a:t>
            </a:r>
            <a:r>
              <a:rPr lang="en-US" sz="1200" dirty="0"/>
              <a:t>(3), 272-299. </a:t>
            </a:r>
            <a:r>
              <a:rPr lang="en-US" sz="1200" u="sng" dirty="0">
                <a:hlinkClick r:id="rId6"/>
              </a:rPr>
              <a:t>https://doi.org/10.1037/1082-989X.4.3.272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Hofstede, G. (1980). </a:t>
            </a:r>
            <a:r>
              <a:rPr lang="en-US" sz="1200" i="1" dirty="0"/>
              <a:t>Culture's consequences : international differences in work-related values</a:t>
            </a:r>
            <a:r>
              <a:rPr lang="en-US" sz="1200" dirty="0"/>
              <a:t>. Beverly Hills, Calif. : Sage Publications.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Hu, L. t., &amp; </a:t>
            </a:r>
            <a:r>
              <a:rPr lang="en-US" sz="1200" dirty="0" err="1"/>
              <a:t>Bentler</a:t>
            </a:r>
            <a:r>
              <a:rPr lang="en-US" sz="1200" dirty="0"/>
              <a:t>, P. M. (1999). Cutoff criteria for fit indexes in covariance structure analysis: Conventional criteria versus new alternatives. </a:t>
            </a:r>
            <a:r>
              <a:rPr lang="en-US" sz="1200" i="1" dirty="0"/>
              <a:t>Structural Equation Modeling: A Multidisciplinary Journal</a:t>
            </a:r>
            <a:r>
              <a:rPr lang="en-US" sz="1200" dirty="0"/>
              <a:t>,</a:t>
            </a:r>
            <a:r>
              <a:rPr lang="en-US" sz="1200" i="1" dirty="0"/>
              <a:t> 6</a:t>
            </a:r>
            <a:r>
              <a:rPr lang="en-US" sz="1200" dirty="0"/>
              <a:t>(1), 1-55. </a:t>
            </a:r>
            <a:r>
              <a:rPr lang="en-US" sz="1200" u="sng" dirty="0">
                <a:hlinkClick r:id="rId7"/>
              </a:rPr>
              <a:t>https://doi.org/10.1080/10705519909540118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John, O. P., Donahue, E. M., &amp; </a:t>
            </a:r>
            <a:r>
              <a:rPr lang="en-US" sz="1200" dirty="0" err="1"/>
              <a:t>Kentle</a:t>
            </a:r>
            <a:r>
              <a:rPr lang="en-US" sz="1200" dirty="0"/>
              <a:t>, R. L. (1991). </a:t>
            </a:r>
            <a:r>
              <a:rPr lang="en-US" sz="1200" i="1" dirty="0"/>
              <a:t>The Big Five Inventory--Versions 4a and 5b</a:t>
            </a:r>
            <a:r>
              <a:rPr lang="en-US" sz="1200" dirty="0"/>
              <a:t>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John, O. P., Naumann, L. P., &amp; Soto, C. J. (2008). Paradigm shift to the integrative Big Five trait taxonomy: History, measurement, and conceptual issues. 114-158.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Lorenzo-Seva, U., Timmerman, M., &amp; Kiers, H. (2011). The Hull Method for Selecting the Number of Common Factors. </a:t>
            </a:r>
            <a:r>
              <a:rPr lang="en-US" sz="1200" i="1" dirty="0"/>
              <a:t>Multivariate Behavioral Research</a:t>
            </a:r>
            <a:r>
              <a:rPr lang="en-US" sz="1200" dirty="0"/>
              <a:t>,</a:t>
            </a:r>
            <a:r>
              <a:rPr lang="en-US" sz="1200" i="1" dirty="0"/>
              <a:t> 46</a:t>
            </a:r>
            <a:r>
              <a:rPr lang="en-US" sz="1200" dirty="0"/>
              <a:t>, 340-364. </a:t>
            </a:r>
            <a:r>
              <a:rPr lang="en-US" sz="1200" u="sng" dirty="0">
                <a:hlinkClick r:id="rId8"/>
              </a:rPr>
              <a:t>https://doi.org/10.1080/00273171.2011.564527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Marsh, H. W., &amp; Richards, G. E. (1987). The Multidimensionality of the Rotter I-E Scale and its Higher-order Structure: An Application of Confirmatory Factor Analysis. </a:t>
            </a:r>
            <a:r>
              <a:rPr lang="en-US" sz="1200" i="1" dirty="0"/>
              <a:t>Multivariate </a:t>
            </a:r>
            <a:r>
              <a:rPr lang="en-US" sz="1200" i="1" dirty="0" err="1"/>
              <a:t>Behav</a:t>
            </a:r>
            <a:r>
              <a:rPr lang="en-US" sz="1200" i="1" dirty="0"/>
              <a:t> Res</a:t>
            </a:r>
            <a:r>
              <a:rPr lang="en-US" sz="1200" dirty="0"/>
              <a:t>,</a:t>
            </a:r>
            <a:r>
              <a:rPr lang="en-US" sz="1200" i="1" dirty="0"/>
              <a:t> 22</a:t>
            </a:r>
            <a:r>
              <a:rPr lang="en-US" sz="1200" dirty="0"/>
              <a:t>(1), 39-69. </a:t>
            </a:r>
            <a:r>
              <a:rPr lang="en-US" sz="1200" u="sng" dirty="0">
                <a:hlinkClick r:id="rId9"/>
              </a:rPr>
              <a:t>https://doi.org/10.1207/s15327906mbr2201_3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Mulaik</a:t>
            </a:r>
            <a:r>
              <a:rPr lang="en-US" sz="1200" dirty="0"/>
              <a:t>, S. A. (2009). </a:t>
            </a:r>
            <a:r>
              <a:rPr lang="en-US" sz="1200" i="1" dirty="0"/>
              <a:t>Foundations of Factor Analysis</a:t>
            </a:r>
            <a:r>
              <a:rPr lang="en-US" sz="1200" dirty="0"/>
              <a:t> (Vol. 7). London: Chapman and Hall/CRC. </a:t>
            </a:r>
            <a:r>
              <a:rPr lang="en-US" sz="1200" u="sng" dirty="0">
                <a:hlinkClick r:id="rId10"/>
              </a:rPr>
              <a:t>https://doi.org/10.1201/b15851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Polit, D. F., Beck, C. T., &amp; Owen, S. V. (2007). Is the CVI an acceptable indicator of content validity? Appraisal and recommendations. </a:t>
            </a:r>
            <a:r>
              <a:rPr lang="en-US" sz="1200" i="1" dirty="0"/>
              <a:t>Res. </a:t>
            </a:r>
            <a:r>
              <a:rPr lang="en-US" sz="1200" i="1" dirty="0" err="1"/>
              <a:t>Nurs</a:t>
            </a:r>
            <a:r>
              <a:rPr lang="en-US" sz="1200" i="1" dirty="0"/>
              <a:t>. Health</a:t>
            </a:r>
            <a:r>
              <a:rPr lang="en-US" sz="1200" dirty="0"/>
              <a:t>,</a:t>
            </a:r>
            <a:r>
              <a:rPr lang="en-US" sz="1200" i="1" dirty="0"/>
              <a:t> 30</a:t>
            </a:r>
            <a:r>
              <a:rPr lang="en-US" sz="1200" dirty="0"/>
              <a:t>(4), 459-467. </a:t>
            </a:r>
            <a:r>
              <a:rPr lang="en-US" sz="1200" u="sng" dirty="0">
                <a:hlinkClick r:id="rId11"/>
              </a:rPr>
              <a:t>https://doi.org/10.1002/nur.20199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Rotter, J. B. (1966). Generalized expectancies for internal versus external control of reinforcement. </a:t>
            </a:r>
            <a:r>
              <a:rPr lang="en-US" sz="1200" i="1" dirty="0"/>
              <a:t>Psychol </a:t>
            </a:r>
            <a:r>
              <a:rPr lang="en-US" sz="1200" i="1" dirty="0" err="1"/>
              <a:t>Monogr</a:t>
            </a:r>
            <a:r>
              <a:rPr lang="en-US" sz="1200" dirty="0"/>
              <a:t>,</a:t>
            </a:r>
            <a:r>
              <a:rPr lang="en-US" sz="1200" i="1" dirty="0"/>
              <a:t> 80</a:t>
            </a:r>
            <a:r>
              <a:rPr lang="en-US" sz="1200" dirty="0"/>
              <a:t>(1), 1-28. </a:t>
            </a:r>
            <a:r>
              <a:rPr lang="en-US" sz="1200" u="sng" dirty="0">
                <a:hlinkClick r:id="rId12"/>
              </a:rPr>
              <a:t>https://doi.org/10.1037/h0092976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Smith, P. B., Trompenaars, F., &amp; Dugan, S. (1995). The Rotter Locus of Control Scale in 43 Countries: A Test of Cultural Relativity. </a:t>
            </a:r>
            <a:r>
              <a:rPr lang="en-US" sz="1200" i="1" dirty="0"/>
              <a:t>International Journal of Psychology</a:t>
            </a:r>
            <a:r>
              <a:rPr lang="en-US" sz="1200" dirty="0"/>
              <a:t>,</a:t>
            </a:r>
            <a:r>
              <a:rPr lang="en-US" sz="1200" i="1" dirty="0"/>
              <a:t> 30</a:t>
            </a:r>
            <a:r>
              <a:rPr lang="en-US" sz="1200" dirty="0"/>
              <a:t>(3), 377-400. </a:t>
            </a:r>
            <a:r>
              <a:rPr lang="en-US" sz="1200" u="sng" dirty="0">
                <a:hlinkClick r:id="rId13"/>
              </a:rPr>
              <a:t>https://doi.org/10.1080/00207599508246576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Watkins, M. (2020). </a:t>
            </a:r>
            <a:r>
              <a:rPr lang="en-US" sz="1200" i="1" dirty="0"/>
              <a:t>A Step-by-Step Guide to Exploratory Factor Analysis with R and RStudio</a:t>
            </a:r>
            <a:r>
              <a:rPr lang="en-US" sz="1200" dirty="0"/>
              <a:t>. </a:t>
            </a:r>
            <a:r>
              <a:rPr lang="en-US" sz="1200" u="sng" dirty="0">
                <a:hlinkClick r:id="rId14"/>
              </a:rPr>
              <a:t>https://doi.org/10.4324/9781003120001</a:t>
            </a:r>
            <a:r>
              <a:rPr lang="en-US" sz="1200" dirty="0"/>
              <a:t> </a:t>
            </a:r>
            <a:endParaRPr lang="en-MY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MY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119742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8306DF-3404-2E61-8E0B-DA909BDA44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556760" y="6183282"/>
            <a:ext cx="731600" cy="524800"/>
          </a:xfrm>
        </p:spPr>
        <p:txBody>
          <a:bodyPr/>
          <a:lstStyle/>
          <a:p>
            <a:fld id="{00000000-1234-1234-1234-123412341234}" type="slidenum">
              <a:rPr lang="de" smtClean="0"/>
              <a:pPr/>
              <a:t>36</a:t>
            </a:fld>
            <a:endParaRPr lang="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1102905-AD26-C58A-3A20-807027009FBF}"/>
              </a:ext>
            </a:extLst>
          </p:cNvPr>
          <p:cNvSpPr txBox="1">
            <a:spLocks/>
          </p:cNvSpPr>
          <p:nvPr/>
        </p:nvSpPr>
        <p:spPr>
          <a:xfrm>
            <a:off x="0" y="641641"/>
            <a:ext cx="12192000" cy="5108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your time!</a:t>
            </a:r>
          </a:p>
        </p:txBody>
      </p:sp>
      <p:sp>
        <p:nvSpPr>
          <p:cNvPr id="4" name="Google Shape;489;p60">
            <a:extLst>
              <a:ext uri="{FF2B5EF4-FFF2-40B4-BE49-F238E27FC236}">
                <a16:creationId xmlns:a16="http://schemas.microsoft.com/office/drawing/2014/main" id="{D201F773-E559-7A51-9DF6-AB52453982BD}"/>
              </a:ext>
            </a:extLst>
          </p:cNvPr>
          <p:cNvSpPr txBox="1"/>
          <p:nvPr/>
        </p:nvSpPr>
        <p:spPr>
          <a:xfrm>
            <a:off x="5758551" y="3736479"/>
            <a:ext cx="4325531" cy="2369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r>
              <a:rPr lang="en-GB" sz="20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Mushfiqul Anwar Siraji</a:t>
            </a:r>
          </a:p>
          <a:p>
            <a:r>
              <a:rPr lang="en-GB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PhD Candidate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Jeffrey Cheah School of Medicine &amp;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Health Sciences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Monash University, Malaysia</a:t>
            </a:r>
          </a:p>
          <a:p>
            <a:r>
              <a:rPr lang="en-GB" u="sng" dirty="0">
                <a:solidFill>
                  <a:schemeClr val="hlink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  <a:hlinkClick r:id="rId2"/>
              </a:rPr>
              <a:t>mushfiqul.anwarsiraji@monash.edu</a:t>
            </a:r>
            <a:br>
              <a:rPr lang="en-GB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endParaRPr lang="en-GB"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pic>
        <p:nvPicPr>
          <p:cNvPr id="5" name="Google Shape;491;p60">
            <a:extLst>
              <a:ext uri="{FF2B5EF4-FFF2-40B4-BE49-F238E27FC236}">
                <a16:creationId xmlns:a16="http://schemas.microsoft.com/office/drawing/2014/main" id="{5112A4DD-38DC-36D7-0B68-4681942621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34" y="3813475"/>
            <a:ext cx="1881517" cy="185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erson wearing glasses and a suit&#10;&#10;Description automatically generated with medium confidence">
            <a:extLst>
              <a:ext uri="{FF2B5EF4-FFF2-40B4-BE49-F238E27FC236}">
                <a16:creationId xmlns:a16="http://schemas.microsoft.com/office/drawing/2014/main" id="{0B1C4703-2C35-587C-3E25-00B1EE98B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034" y="1660326"/>
            <a:ext cx="1714662" cy="1713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Google Shape;489;p60">
            <a:extLst>
              <a:ext uri="{FF2B5EF4-FFF2-40B4-BE49-F238E27FC236}">
                <a16:creationId xmlns:a16="http://schemas.microsoft.com/office/drawing/2014/main" id="{F4FD90EC-09B4-DB84-C03B-6EFE3AFE153A}"/>
              </a:ext>
            </a:extLst>
          </p:cNvPr>
          <p:cNvSpPr txBox="1"/>
          <p:nvPr/>
        </p:nvSpPr>
        <p:spPr>
          <a:xfrm>
            <a:off x="5591696" y="1720667"/>
            <a:ext cx="4284466" cy="2092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Associate Prof. Shamsul Haque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Jeffrey Cheah School of Medicine &amp;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Health Sciences</a:t>
            </a:r>
          </a:p>
          <a:p>
            <a: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Monash University, Malaysia</a:t>
            </a:r>
          </a:p>
          <a:p>
            <a:r>
              <a:rPr lang="en-MY" u="sng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shamsul@monash.edu</a:t>
            </a:r>
            <a:br>
              <a:rPr lang="en-MY" sz="20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</a:br>
            <a:endParaRPr sz="20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650CF-CD3B-4E1C-99F1-1ADE4FE14985}"/>
              </a:ext>
            </a:extLst>
          </p:cNvPr>
          <p:cNvSpPr txBox="1"/>
          <p:nvPr/>
        </p:nvSpPr>
        <p:spPr>
          <a:xfrm>
            <a:off x="4060827" y="1228275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For any further queries please contact:</a:t>
            </a:r>
          </a:p>
        </p:txBody>
      </p:sp>
    </p:spTree>
    <p:extLst>
      <p:ext uri="{BB962C8B-B14F-4D97-AF65-F5344CB8AC3E}">
        <p14:creationId xmlns:p14="http://schemas.microsoft.com/office/powerpoint/2010/main" val="3268209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2BB44-D682-E6E1-3280-4D9E06E5D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4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46894F-14C4-0AE5-252B-21A2B05B940A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Locus of control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255561-594C-E180-263B-7D57C4F40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85679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1014D0D-6AE9-3755-4243-2996DA38D84E}"/>
              </a:ext>
            </a:extLst>
          </p:cNvPr>
          <p:cNvSpPr txBox="1"/>
          <p:nvPr/>
        </p:nvSpPr>
        <p:spPr>
          <a:xfrm>
            <a:off x="1730988" y="5126022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I </a:t>
            </a:r>
            <a:r>
              <a:rPr lang="en-GB" b="1" dirty="0">
                <a:solidFill>
                  <a:srgbClr val="00B050"/>
                </a:solidFill>
              </a:rPr>
              <a:t>control</a:t>
            </a:r>
            <a:r>
              <a:rPr lang="en-GB" dirty="0"/>
              <a:t> the consequences of </a:t>
            </a:r>
          </a:p>
          <a:p>
            <a:pPr algn="ctr"/>
            <a:r>
              <a:rPr lang="en-GB" dirty="0"/>
              <a:t>my behaviour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BB995C-2971-2A1A-44A6-12F7F2AA79DE}"/>
              </a:ext>
            </a:extLst>
          </p:cNvPr>
          <p:cNvSpPr txBox="1"/>
          <p:nvPr/>
        </p:nvSpPr>
        <p:spPr>
          <a:xfrm>
            <a:off x="5346381" y="5107167"/>
            <a:ext cx="508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Consequences of my </a:t>
            </a:r>
          </a:p>
          <a:p>
            <a:pPr algn="ctr"/>
            <a:r>
              <a:rPr lang="en-GB" dirty="0"/>
              <a:t>behaviour are </a:t>
            </a:r>
            <a:r>
              <a:rPr lang="en-GB" b="1" dirty="0">
                <a:solidFill>
                  <a:srgbClr val="FF0000"/>
                </a:solidFill>
              </a:rPr>
              <a:t>outside my control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2FED646E-7B7F-495A-1DBD-CD0474F2D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2718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30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83D38-B7E2-94C4-902C-BE676E1C81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5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2661D13-2515-C57A-7824-B49C7D52EA7B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Mr. Jim’s locus of control?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A8F409-9318-DE40-0687-BA3C6CE200FE}"/>
              </a:ext>
            </a:extLst>
          </p:cNvPr>
          <p:cNvSpPr txBox="1"/>
          <p:nvPr/>
        </p:nvSpPr>
        <p:spPr>
          <a:xfrm>
            <a:off x="518474" y="1234911"/>
            <a:ext cx="9926425" cy="147732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Scenario 1</a:t>
            </a:r>
          </a:p>
          <a:p>
            <a:r>
              <a:rPr lang="en-GB" dirty="0"/>
              <a:t>Mr. Jim has received a promotion. He attributed that success to Luck. Because he thinks a better deserving colleague has left the work last month and due to this colleague's absence he received the promotion.</a:t>
            </a:r>
          </a:p>
          <a:p>
            <a:r>
              <a:rPr lang="en-GB" dirty="0"/>
              <a:t>What is Mr. Jim’s Locus of control?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42D61-A4C2-F707-5333-59501B74368D}"/>
              </a:ext>
            </a:extLst>
          </p:cNvPr>
          <p:cNvSpPr txBox="1"/>
          <p:nvPr/>
        </p:nvSpPr>
        <p:spPr>
          <a:xfrm>
            <a:off x="518474" y="3702249"/>
            <a:ext cx="9926425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/>
              <a:t>Scenario 2</a:t>
            </a:r>
          </a:p>
          <a:p>
            <a:r>
              <a:rPr lang="en-GB" dirty="0"/>
              <a:t>Mr. Jim has been denied a promotion at work. He blames himself for this failure, such as for not working hard enough.  What is Mr. Jim’s Locus of control?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C11CE-3E9D-8F83-D449-CA1F1BC12B99}"/>
              </a:ext>
            </a:extLst>
          </p:cNvPr>
          <p:cNvSpPr txBox="1"/>
          <p:nvPr/>
        </p:nvSpPr>
        <p:spPr>
          <a:xfrm>
            <a:off x="518474" y="3059668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WHAT IF…?</a:t>
            </a: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E484671-E53D-AFFD-902E-60BB1A66EF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2718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208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2BB44-D682-E6E1-3280-4D9E06E5DB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6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246894F-14C4-0AE5-252B-21A2B05B940A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Locus of control: work and health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1255561-594C-E180-263B-7D57C4F40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9911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BF855EBD-B3C9-79B1-9085-57A90C29F6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2718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5C359D5-353E-59B3-C7AB-FDD1541F990A}"/>
              </a:ext>
            </a:extLst>
          </p:cNvPr>
          <p:cNvSpPr txBox="1"/>
          <p:nvPr/>
        </p:nvSpPr>
        <p:spPr>
          <a:xfrm>
            <a:off x="2844800" y="5257801"/>
            <a:ext cx="2997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Things are </a:t>
            </a:r>
            <a:r>
              <a:rPr lang="en-GB" dirty="0">
                <a:solidFill>
                  <a:srgbClr val="00B050"/>
                </a:solidFill>
              </a:rPr>
              <a:t>in my hands…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F64A0-F158-EA73-5C95-3B67437C12A8}"/>
              </a:ext>
            </a:extLst>
          </p:cNvPr>
          <p:cNvSpPr txBox="1"/>
          <p:nvPr/>
        </p:nvSpPr>
        <p:spPr>
          <a:xfrm>
            <a:off x="6190247" y="5257801"/>
            <a:ext cx="363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Things just got </a:t>
            </a:r>
            <a:r>
              <a:rPr lang="en-GB" dirty="0">
                <a:solidFill>
                  <a:srgbClr val="FF0000"/>
                </a:solidFill>
              </a:rPr>
              <a:t>out of the hands…</a:t>
            </a:r>
          </a:p>
        </p:txBody>
      </p:sp>
    </p:spTree>
    <p:extLst>
      <p:ext uri="{BB962C8B-B14F-4D97-AF65-F5344CB8AC3E}">
        <p14:creationId xmlns:p14="http://schemas.microsoft.com/office/powerpoint/2010/main" val="245442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2237CD-7332-218D-698B-DAA11E03E4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7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8FABA3-3C33-4EC4-404F-E312A51E40A7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play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69A64-4E19-CD68-DADF-98B19BBAB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5" y="1627467"/>
            <a:ext cx="2023561" cy="2986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417FA4-2A6F-1D7D-24E5-F8AB59050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941" y="1627467"/>
            <a:ext cx="1987128" cy="2986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78A110-5CF8-B274-D10E-34C4806D4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4776" y="1493968"/>
            <a:ext cx="2023838" cy="311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40F189-E11D-8E36-EDA9-4422842F3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4394" y="920178"/>
            <a:ext cx="3810000" cy="213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7757F1-B0EA-F261-5B8D-2AEF656E0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7594" y="3689922"/>
            <a:ext cx="3606800" cy="2247900"/>
          </a:xfrm>
          <a:prstGeom prst="rect">
            <a:avLst/>
          </a:prstGeom>
        </p:spPr>
      </p:pic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AA92DB12-ADA2-6788-66D9-0F79C60801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02718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79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EB4F89-67F4-52C8-2032-68B55769C6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8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C7DEAF-762D-D6D3-4D39-8BECE3A21716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Rotter’s Internal-External scale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2EB994-6AFA-FA77-1F72-D7BB8164DAB4}"/>
              </a:ext>
            </a:extLst>
          </p:cNvPr>
          <p:cNvSpPr txBox="1"/>
          <p:nvPr/>
        </p:nvSpPr>
        <p:spPr>
          <a:xfrm>
            <a:off x="447555" y="1166842"/>
            <a:ext cx="649617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First published in 1966 </a:t>
            </a:r>
            <a:r>
              <a:rPr lang="en-MY" sz="1600" dirty="0">
                <a:solidFill>
                  <a:srgbClr val="0070C0"/>
                </a:solidFill>
              </a:rPr>
              <a:t>(Rotter, 1966)</a:t>
            </a:r>
            <a:endParaRPr lang="en-GB" dirty="0">
              <a:solidFill>
                <a:srgbClr val="0070C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Developed and validated for western individualistic cultures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Rotter conceptualized locus of control and unidimensional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The original Scale had dichotomous response options with 23 item pairs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It has been so far adapted in validated in at least 43 countries </a:t>
            </a:r>
            <a:r>
              <a:rPr lang="en-MY" sz="1600" dirty="0">
                <a:solidFill>
                  <a:srgbClr val="0070C0"/>
                </a:solidFill>
              </a:rPr>
              <a:t>(Smith et al., 1995)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ADFDEA76-F311-CCBA-0C5A-720AF799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603" y="2145349"/>
            <a:ext cx="2567302" cy="2567302"/>
          </a:xfrm>
          <a:prstGeom prst="rect">
            <a:avLst/>
          </a:prstGeom>
        </p:spPr>
      </p:pic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E80B6492-DE91-9E78-BDA3-AD7419E0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0183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585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04931C-2788-A82C-2BB4-43CA66DF72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de" smtClean="0"/>
              <a:pPr/>
              <a:t>9</a:t>
            </a:fld>
            <a:endParaRPr lang="de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AC4F2F-8D5B-92E7-0308-E6C214B7F046}"/>
              </a:ext>
            </a:extLst>
          </p:cNvPr>
          <p:cNvSpPr txBox="1">
            <a:spLocks/>
          </p:cNvSpPr>
          <p:nvPr/>
        </p:nvSpPr>
        <p:spPr>
          <a:xfrm>
            <a:off x="182930" y="72574"/>
            <a:ext cx="10972800" cy="51082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validation?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C0CC40E-03DB-50F8-C7B9-A97227B9F291}"/>
              </a:ext>
            </a:extLst>
          </p:cNvPr>
          <p:cNvSpPr txBox="1">
            <a:spLocks/>
          </p:cNvSpPr>
          <p:nvPr/>
        </p:nvSpPr>
        <p:spPr>
          <a:xfrm>
            <a:off x="0" y="640395"/>
            <a:ext cx="12175066" cy="510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Cultural Influence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D626A-A0FD-E34F-C079-85B22EBB96AD}"/>
              </a:ext>
            </a:extLst>
          </p:cNvPr>
          <p:cNvSpPr txBox="1"/>
          <p:nvPr/>
        </p:nvSpPr>
        <p:spPr>
          <a:xfrm>
            <a:off x="2379662" y="3059668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Locus of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F8834-D73E-56D0-24DE-FCA5025DD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31" y="1185088"/>
            <a:ext cx="5440382" cy="4925489"/>
          </a:xfrm>
          <a:prstGeom prst="rect">
            <a:avLst/>
          </a:prstGeom>
        </p:spPr>
      </p:pic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581078B2-62A1-D5BD-0914-6B22BBD71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87130"/>
              </p:ext>
            </p:extLst>
          </p:nvPr>
        </p:nvGraphicFramePr>
        <p:xfrm>
          <a:off x="5732391" y="1734044"/>
          <a:ext cx="6354502" cy="3871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9012">
                  <a:extLst>
                    <a:ext uri="{9D8B030D-6E8A-4147-A177-3AD203B41FA5}">
                      <a16:colId xmlns:a16="http://schemas.microsoft.com/office/drawing/2014/main" val="2420241259"/>
                    </a:ext>
                  </a:extLst>
                </a:gridCol>
                <a:gridCol w="3035490">
                  <a:extLst>
                    <a:ext uri="{9D8B030D-6E8A-4147-A177-3AD203B41FA5}">
                      <a16:colId xmlns:a16="http://schemas.microsoft.com/office/drawing/2014/main" val="2400882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Individualism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Collectivism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82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Micro-family: Everyone is supposed to take care of him or herself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Extended Family: Every one cares for everyone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218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Speaking one’s mind is health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Harmony should always be maintained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1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Personal opinion is expected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You are expected to follow the rules of society and family: 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modesty bias</a:t>
                      </a:r>
                      <a:endParaRPr lang="en-GB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562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Task oriented: 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mastery over the environment’ 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Relationship oriented: </a:t>
                      </a:r>
                      <a:r>
                        <a:rPr lang="en-US" sz="1867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harmony with the environment’ </a:t>
                      </a:r>
                      <a:endParaRPr lang="en-GB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6564221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F9AB8BC0-7E61-0C45-8D63-4DE325D8D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172729"/>
              </p:ext>
            </p:extLst>
          </p:nvPr>
        </p:nvGraphicFramePr>
        <p:xfrm>
          <a:off x="6948947" y="162391"/>
          <a:ext cx="52261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08">
                  <a:extLst>
                    <a:ext uri="{9D8B030D-6E8A-4147-A177-3AD203B41FA5}">
                      <a16:colId xmlns:a16="http://schemas.microsoft.com/office/drawing/2014/main" val="5600707"/>
                    </a:ext>
                  </a:extLst>
                </a:gridCol>
                <a:gridCol w="1210992">
                  <a:extLst>
                    <a:ext uri="{9D8B030D-6E8A-4147-A177-3AD203B41FA5}">
                      <a16:colId xmlns:a16="http://schemas.microsoft.com/office/drawing/2014/main" val="3719021359"/>
                    </a:ext>
                  </a:extLst>
                </a:gridCol>
                <a:gridCol w="2044557">
                  <a:extLst>
                    <a:ext uri="{9D8B030D-6E8A-4147-A177-3AD203B41FA5}">
                      <a16:colId xmlns:a16="http://schemas.microsoft.com/office/drawing/2014/main" val="1507941347"/>
                    </a:ext>
                  </a:extLst>
                </a:gridCol>
                <a:gridCol w="1034262">
                  <a:extLst>
                    <a:ext uri="{9D8B030D-6E8A-4147-A177-3AD203B41FA5}">
                      <a16:colId xmlns:a16="http://schemas.microsoft.com/office/drawing/2014/main" val="101506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LoC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Rotter’s I-E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Validation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Hands-on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147549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A37E71-CA15-5286-6F25-9FC30399057C}"/>
              </a:ext>
            </a:extLst>
          </p:cNvPr>
          <p:cNvSpPr txBox="1"/>
          <p:nvPr/>
        </p:nvSpPr>
        <p:spPr>
          <a:xfrm>
            <a:off x="234151" y="5775113"/>
            <a:ext cx="6155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sz="16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(Hofstede, 1980)</a:t>
            </a:r>
          </a:p>
        </p:txBody>
      </p:sp>
    </p:spTree>
    <p:extLst>
      <p:ext uri="{BB962C8B-B14F-4D97-AF65-F5344CB8AC3E}">
        <p14:creationId xmlns:p14="http://schemas.microsoft.com/office/powerpoint/2010/main" val="110348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ash_template1" id="{FF3E816F-E0AA-BA48-81FC-4BC2CB06C1B8}" vid="{DB36FCD5-1302-E046-941C-127E6503D62F}"/>
    </a:ext>
  </a:extLst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nash_template1" id="{FF3E816F-E0AA-BA48-81FC-4BC2CB06C1B8}" vid="{FC16813C-1029-D54A-98D8-15D22EAF04C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676</TotalTime>
  <Words>2554</Words>
  <Application>Microsoft Macintosh PowerPoint</Application>
  <PresentationFormat>Widescreen</PresentationFormat>
  <Paragraphs>528</Paragraphs>
  <Slides>36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Times New Roman</vt:lpstr>
      <vt:lpstr>1_Office Theme</vt:lpstr>
      <vt:lpstr>Simple Light</vt:lpstr>
      <vt:lpstr>Validation of  Bangla Rotter’s Internal-External Scale</vt:lpstr>
      <vt:lpstr>Points of discussion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Mushfiqul Anwar Siraji</dc:creator>
  <cp:lastModifiedBy>Mushfiqul Anwar Siraji</cp:lastModifiedBy>
  <cp:revision>2</cp:revision>
  <dcterms:created xsi:type="dcterms:W3CDTF">2022-08-01T03:41:35Z</dcterms:created>
  <dcterms:modified xsi:type="dcterms:W3CDTF">2022-08-02T07:31:48Z</dcterms:modified>
</cp:coreProperties>
</file>